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6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7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8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9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0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1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2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3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4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5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6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7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28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29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0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1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2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3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4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5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6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37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38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39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0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41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42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43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44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45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46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47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48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49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50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51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2"/>
  </p:sldMasterIdLst>
  <p:notesMasterIdLst>
    <p:notesMasterId r:id="rId54"/>
  </p:notesMasterIdLst>
  <p:handoutMasterIdLst>
    <p:handoutMasterId r:id="rId55"/>
  </p:handoutMasterIdLst>
  <p:sldIdLst>
    <p:sldId id="257" r:id="rId3"/>
    <p:sldId id="256" r:id="rId4"/>
    <p:sldId id="259" r:id="rId5"/>
    <p:sldId id="258" r:id="rId6"/>
    <p:sldId id="267" r:id="rId7"/>
    <p:sldId id="268" r:id="rId8"/>
    <p:sldId id="269" r:id="rId9"/>
    <p:sldId id="271" r:id="rId10"/>
    <p:sldId id="270" r:id="rId11"/>
    <p:sldId id="272" r:id="rId12"/>
    <p:sldId id="273" r:id="rId13"/>
    <p:sldId id="260" r:id="rId14"/>
    <p:sldId id="274" r:id="rId15"/>
    <p:sldId id="275" r:id="rId16"/>
    <p:sldId id="277" r:id="rId17"/>
    <p:sldId id="278" r:id="rId18"/>
    <p:sldId id="279" r:id="rId19"/>
    <p:sldId id="280" r:id="rId20"/>
    <p:sldId id="281" r:id="rId21"/>
    <p:sldId id="276" r:id="rId22"/>
    <p:sldId id="282" r:id="rId23"/>
    <p:sldId id="283" r:id="rId24"/>
    <p:sldId id="284" r:id="rId25"/>
    <p:sldId id="261" r:id="rId26"/>
    <p:sldId id="285" r:id="rId27"/>
    <p:sldId id="262" r:id="rId28"/>
    <p:sldId id="289" r:id="rId29"/>
    <p:sldId id="290" r:id="rId30"/>
    <p:sldId id="292" r:id="rId31"/>
    <p:sldId id="291" r:id="rId32"/>
    <p:sldId id="293" r:id="rId33"/>
    <p:sldId id="294" r:id="rId34"/>
    <p:sldId id="295" r:id="rId35"/>
    <p:sldId id="297" r:id="rId36"/>
    <p:sldId id="298" r:id="rId37"/>
    <p:sldId id="310" r:id="rId38"/>
    <p:sldId id="311" r:id="rId39"/>
    <p:sldId id="314" r:id="rId40"/>
    <p:sldId id="315" r:id="rId41"/>
    <p:sldId id="317" r:id="rId42"/>
    <p:sldId id="318" r:id="rId43"/>
    <p:sldId id="319" r:id="rId44"/>
    <p:sldId id="321" r:id="rId45"/>
    <p:sldId id="299" r:id="rId46"/>
    <p:sldId id="263" r:id="rId47"/>
    <p:sldId id="300" r:id="rId48"/>
    <p:sldId id="322" r:id="rId49"/>
    <p:sldId id="301" r:id="rId50"/>
    <p:sldId id="264" r:id="rId51"/>
    <p:sldId id="265" r:id="rId52"/>
    <p:sldId id="266" r:id="rId53"/>
  </p:sldIdLst>
  <p:sldSz cx="9906000" cy="6858000" type="A4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672" userDrawn="1">
          <p15:clr>
            <a:srgbClr val="A4A3A4"/>
          </p15:clr>
        </p15:guide>
        <p15:guide id="4" orient="horz" pos="168" userDrawn="1">
          <p15:clr>
            <a:srgbClr val="A4A3A4"/>
          </p15:clr>
        </p15:guide>
        <p15:guide id="5" pos="7056" userDrawn="1">
          <p15:clr>
            <a:srgbClr val="A4A3A4"/>
          </p15:clr>
        </p15:guide>
        <p15:guide id="6" pos="3120">
          <p15:clr>
            <a:srgbClr val="A4A3A4"/>
          </p15:clr>
        </p15:guide>
        <p15:guide id="7" pos="5421">
          <p15:clr>
            <a:srgbClr val="A4A3A4"/>
          </p15:clr>
        </p15:guide>
        <p15:guide id="8" pos="57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093"/>
    <a:srgbClr val="4C43BD"/>
    <a:srgbClr val="EAE01C"/>
    <a:srgbClr val="E9E41C"/>
    <a:srgbClr val="CB13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718" autoAdjust="0"/>
  </p:normalViewPr>
  <p:slideViewPr>
    <p:cSldViewPr snapToGrid="0">
      <p:cViewPr varScale="1">
        <p:scale>
          <a:sx n="118" d="100"/>
          <a:sy n="118" d="100"/>
        </p:scale>
        <p:origin x="1044" y="96"/>
      </p:cViewPr>
      <p:guideLst>
        <p:guide orient="horz" pos="2160"/>
        <p:guide pos="3840"/>
        <p:guide pos="6672"/>
        <p:guide orient="horz" pos="168"/>
        <p:guide pos="7056"/>
        <p:guide pos="3120"/>
        <p:guide pos="5421"/>
        <p:guide pos="573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5E122-D418-4D2A-849F-DC5A542C949A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E0D24E0-2BF8-4FF4-B538-96FBD14C4723}">
      <dgm:prSet/>
      <dgm:spPr/>
      <dgm:t>
        <a:bodyPr/>
        <a:lstStyle/>
        <a:p>
          <a:pPr rtl="0"/>
          <a:r>
            <a:rPr kumimoji="1" lang="en-US" b="1" dirty="0"/>
            <a:t>Supervisor </a:t>
          </a:r>
          <a:endParaRPr lang="en-US" b="1" dirty="0"/>
        </a:p>
      </dgm:t>
    </dgm:pt>
    <dgm:pt modelId="{81B5624E-2B41-45E3-9AF5-B57831E821A3}" type="sibTrans" cxnId="{34963068-1B61-471B-96AA-5B512514705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n-US"/>
        </a:p>
      </dgm:t>
    </dgm:pt>
    <dgm:pt modelId="{704EDC0D-A9F2-494E-9150-9017C4F101C5}" type="parTrans" cxnId="{34963068-1B61-471B-96AA-5B5125147051}">
      <dgm:prSet/>
      <dgm:spPr/>
      <dgm:t>
        <a:bodyPr/>
        <a:lstStyle/>
        <a:p>
          <a:endParaRPr lang="en-US"/>
        </a:p>
      </dgm:t>
    </dgm:pt>
    <dgm:pt modelId="{CFA4AA7B-E2BB-41FB-919F-FE38D2A94DF3}" type="pres">
      <dgm:prSet presAssocID="{B195E122-D418-4D2A-849F-DC5A542C949A}" presName="Name0" presStyleCnt="0">
        <dgm:presLayoutVars>
          <dgm:chMax val="7"/>
          <dgm:chPref val="7"/>
          <dgm:dir/>
        </dgm:presLayoutVars>
      </dgm:prSet>
      <dgm:spPr/>
    </dgm:pt>
    <dgm:pt modelId="{850C709A-A771-4919-8139-7CC819381816}" type="pres">
      <dgm:prSet presAssocID="{B195E122-D418-4D2A-849F-DC5A542C949A}" presName="Name1" presStyleCnt="0"/>
      <dgm:spPr/>
    </dgm:pt>
    <dgm:pt modelId="{52825676-D808-458B-A1DC-361EFE4AEBBB}" type="pres">
      <dgm:prSet presAssocID="{81B5624E-2B41-45E3-9AF5-B57831E821A3}" presName="picture_1" presStyleCnt="0"/>
      <dgm:spPr/>
    </dgm:pt>
    <dgm:pt modelId="{88537FE3-19E1-4841-94A2-7F32B093448A}" type="pres">
      <dgm:prSet presAssocID="{81B5624E-2B41-45E3-9AF5-B57831E821A3}" presName="pictureRepeatNode" presStyleLbl="alignImgPlace1" presStyleIdx="0" presStyleCnt="1"/>
      <dgm:spPr/>
      <dgm:t>
        <a:bodyPr/>
        <a:lstStyle/>
        <a:p>
          <a:endParaRPr lang="en-US"/>
        </a:p>
      </dgm:t>
    </dgm:pt>
    <dgm:pt modelId="{421602B2-0503-4BB1-93E8-7017E50750F2}" type="pres">
      <dgm:prSet presAssocID="{FE0D24E0-2BF8-4FF4-B538-96FBD14C4723}" presName="text_1" presStyleLbl="node1" presStyleIdx="0" presStyleCnt="0" custScaleY="62476" custLinFactY="17468" custLinFactNeighborX="-58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7E1057-3166-4612-A033-3DDF3FD1E47A}" type="presOf" srcId="{81B5624E-2B41-45E3-9AF5-B57831E821A3}" destId="{88537FE3-19E1-4841-94A2-7F32B093448A}" srcOrd="0" destOrd="0" presId="urn:microsoft.com/office/officeart/2008/layout/CircularPictureCallout"/>
    <dgm:cxn modelId="{E78F5D8E-ACDB-467E-B807-9897C096067A}" type="presOf" srcId="{FE0D24E0-2BF8-4FF4-B538-96FBD14C4723}" destId="{421602B2-0503-4BB1-93E8-7017E50750F2}" srcOrd="0" destOrd="0" presId="urn:microsoft.com/office/officeart/2008/layout/CircularPictureCallout"/>
    <dgm:cxn modelId="{D02C1747-EDA9-44FA-A206-37498A4CCAC4}" type="presOf" srcId="{B195E122-D418-4D2A-849F-DC5A542C949A}" destId="{CFA4AA7B-E2BB-41FB-919F-FE38D2A94DF3}" srcOrd="0" destOrd="0" presId="urn:microsoft.com/office/officeart/2008/layout/CircularPictureCallout"/>
    <dgm:cxn modelId="{34963068-1B61-471B-96AA-5B5125147051}" srcId="{B195E122-D418-4D2A-849F-DC5A542C949A}" destId="{FE0D24E0-2BF8-4FF4-B538-96FBD14C4723}" srcOrd="0" destOrd="0" parTransId="{704EDC0D-A9F2-494E-9150-9017C4F101C5}" sibTransId="{81B5624E-2B41-45E3-9AF5-B57831E821A3}"/>
    <dgm:cxn modelId="{E5490902-0462-4105-9502-59E74AF7D23E}" type="presParOf" srcId="{CFA4AA7B-E2BB-41FB-919F-FE38D2A94DF3}" destId="{850C709A-A771-4919-8139-7CC819381816}" srcOrd="0" destOrd="0" presId="urn:microsoft.com/office/officeart/2008/layout/CircularPictureCallout"/>
    <dgm:cxn modelId="{34A0AF52-3A1A-48B9-A6C7-B81997460D21}" type="presParOf" srcId="{850C709A-A771-4919-8139-7CC819381816}" destId="{52825676-D808-458B-A1DC-361EFE4AEBBB}" srcOrd="0" destOrd="0" presId="urn:microsoft.com/office/officeart/2008/layout/CircularPictureCallout"/>
    <dgm:cxn modelId="{82DF11F6-F1AB-4D4F-8DA8-2908D50E32C4}" type="presParOf" srcId="{52825676-D808-458B-A1DC-361EFE4AEBBB}" destId="{88537FE3-19E1-4841-94A2-7F32B093448A}" srcOrd="0" destOrd="0" presId="urn:microsoft.com/office/officeart/2008/layout/CircularPictureCallout"/>
    <dgm:cxn modelId="{1A0B4348-4692-4CD1-91C1-988D3A328BBA}" type="presParOf" srcId="{850C709A-A771-4919-8139-7CC819381816}" destId="{421602B2-0503-4BB1-93E8-7017E50750F2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992500-BAD4-4454-90D3-4D93F820B600}" type="presOf" srcId="{865F8E1D-EC2C-4EB8-A357-359724A27BBA}" destId="{1125E32B-1BA7-44D7-8FA3-5975E418EE7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17A2808-0B57-42C4-8944-B9AD285590C2}" type="presOf" srcId="{8CEE3983-4E62-4D56-B2D9-BE6E31E51C99}" destId="{CB5BC81E-34C1-461F-AEE0-A08E2A7DD582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6EFF39D4-2F84-4115-98F3-552BAD371970}" type="presOf" srcId="{05D10E5F-211E-4A68-B291-6E77ED6ADF59}" destId="{D13C05B2-E0F9-46A8-B63E-1BE10CCEF874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1B53BB1B-BA2B-4691-A3C8-EAA61B7A8C6F}" type="presOf" srcId="{0B6B8DCC-D974-4572-98E1-84674B67A53E}" destId="{72AA5AA9-B676-4657-BD25-A33E6CC9E903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BE4594B4-4F24-4A08-8207-6EE7C6B31124}" type="presOf" srcId="{4A78F6FB-3DBE-43F3-94C1-363840DE9C94}" destId="{4E978C87-A02B-43BA-ACA1-4A4997A342B5}" srcOrd="0" destOrd="0" presId="urn:microsoft.com/office/officeart/2005/8/layout/chevron2"/>
    <dgm:cxn modelId="{E3D2BED1-92CF-4FA4-9A94-C029F99263B2}" type="presOf" srcId="{6E1CB79C-082E-4FD9-979F-2F5FE3469066}" destId="{9BA18526-6486-4F51-9126-8F34747C0445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AAE6BDE8-A10C-4AD9-BA2E-D669B2CA78C7}" type="presOf" srcId="{836E762E-7353-400E-8B31-8B21089FD44C}" destId="{CD56B9A4-2EF1-45DB-A3AE-4E575094631A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4FE5EF65-7737-499C-B0DE-A4694B08AD84}" type="presOf" srcId="{74EE1953-5336-4A0D-8F0C-7FB7EFAC1F24}" destId="{EDCE8510-088E-4B40-A9FC-2856BC639789}" srcOrd="0" destOrd="0" presId="urn:microsoft.com/office/officeart/2005/8/layout/chevron2"/>
    <dgm:cxn modelId="{20BAF4C0-EE21-48F3-8B40-04E74BC446C5}" type="presOf" srcId="{7B4300CA-65C1-4858-AB0E-ABD01227017C}" destId="{E821AF38-3C01-4132-884F-B9EAA059C756}" srcOrd="0" destOrd="0" presId="urn:microsoft.com/office/officeart/2005/8/layout/chevron2"/>
    <dgm:cxn modelId="{3864E848-AE3C-45BB-AA67-2A7EA950B84C}" type="presOf" srcId="{ECB44D63-D008-41C6-8169-CD0F31AD92B9}" destId="{A0BC7744-1325-4953-B513-8EF9CB308518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7AB7F38E-318F-4E97-B18C-CCE3C4198749}" type="presOf" srcId="{2345D3C7-FF4E-4065-9496-890DBDEAC645}" destId="{AB764805-9ED8-4A22-97DF-2B6048EDDB2C}" srcOrd="0" destOrd="0" presId="urn:microsoft.com/office/officeart/2005/8/layout/chevron2"/>
    <dgm:cxn modelId="{1649993C-D420-4A2F-88BC-45AF54582267}" type="presOf" srcId="{423D3C63-221C-4C00-91F3-7057FAC8F7EE}" destId="{1563D93B-E05A-45D7-890A-ED1E72B0D39A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177CDCEE-CCC2-42E0-A09C-75DBD0D03C6C}" type="presOf" srcId="{D83380F0-AC0B-4F09-B351-22EBCE319DAC}" destId="{AB55EEBB-79DB-491F-9495-243375861A50}" srcOrd="0" destOrd="0" presId="urn:microsoft.com/office/officeart/2005/8/layout/chevron2"/>
    <dgm:cxn modelId="{37408FAF-1616-4433-B891-820840F76CE6}" type="presOf" srcId="{82265FDF-DC26-4282-9BFC-B99E1CBAC5AD}" destId="{D96D3F65-AA62-4C31-908F-3159D6E7299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C7F7D94-EDC7-4C18-B130-6F0A74F2B8C6}" type="presOf" srcId="{52F5437C-5701-4FDB-9287-32659CAA5A36}" destId="{59B84D78-D7DC-459E-A6F5-ADE4FD9FAEA4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03044E49-E3F3-45EA-B9DB-3E1290227C88}" type="presOf" srcId="{2A9E7809-7040-4067-909F-D04A93DBB7DC}" destId="{C2C51B65-D59D-43EB-84E6-50F794A93A18}" srcOrd="0" destOrd="0" presId="urn:microsoft.com/office/officeart/2005/8/layout/chevron2"/>
    <dgm:cxn modelId="{82FD15EE-5AE8-49B6-8CE4-8FD9EF6CFC02}" type="presOf" srcId="{F23813DE-C0CA-4384-9E08-DE6472EF48AE}" destId="{C5D252CF-D3B2-48F4-BD8D-3634E54F0860}" srcOrd="0" destOrd="0" presId="urn:microsoft.com/office/officeart/2005/8/layout/chevron2"/>
    <dgm:cxn modelId="{BE72748E-D8D7-4659-BA3B-F59E90EFE8DF}" type="presParOf" srcId="{CB5BC81E-34C1-461F-AEE0-A08E2A7DD582}" destId="{EDA913A9-5747-481E-8177-3D84815BDD37}" srcOrd="0" destOrd="0" presId="urn:microsoft.com/office/officeart/2005/8/layout/chevron2"/>
    <dgm:cxn modelId="{0371FA64-FD8F-4DC2-B13E-B565511FA1A0}" type="presParOf" srcId="{EDA913A9-5747-481E-8177-3D84815BDD37}" destId="{4E978C87-A02B-43BA-ACA1-4A4997A342B5}" srcOrd="0" destOrd="0" presId="urn:microsoft.com/office/officeart/2005/8/layout/chevron2"/>
    <dgm:cxn modelId="{1F2E3077-6B96-45D7-9185-D2FC5A06502E}" type="presParOf" srcId="{EDA913A9-5747-481E-8177-3D84815BDD37}" destId="{EDCE8510-088E-4B40-A9FC-2856BC639789}" srcOrd="1" destOrd="0" presId="urn:microsoft.com/office/officeart/2005/8/layout/chevron2"/>
    <dgm:cxn modelId="{ACDD8CC1-DDF3-4585-BB08-5B65228EC8EC}" type="presParOf" srcId="{CB5BC81E-34C1-461F-AEE0-A08E2A7DD582}" destId="{AEADB3D5-E5B9-4AB7-816C-17D97FB1D0C3}" srcOrd="1" destOrd="0" presId="urn:microsoft.com/office/officeart/2005/8/layout/chevron2"/>
    <dgm:cxn modelId="{A85706E9-5349-4FD8-A345-FEB8D959C2B7}" type="presParOf" srcId="{CB5BC81E-34C1-461F-AEE0-A08E2A7DD582}" destId="{1B306539-7BD0-4376-9492-F1310A7BD0BC}" srcOrd="2" destOrd="0" presId="urn:microsoft.com/office/officeart/2005/8/layout/chevron2"/>
    <dgm:cxn modelId="{8C47005D-3C26-47FB-A3D5-4354586DCA56}" type="presParOf" srcId="{1B306539-7BD0-4376-9492-F1310A7BD0BC}" destId="{72AA5AA9-B676-4657-BD25-A33E6CC9E903}" srcOrd="0" destOrd="0" presId="urn:microsoft.com/office/officeart/2005/8/layout/chevron2"/>
    <dgm:cxn modelId="{36B03515-9B56-4C07-9272-38B276ACD815}" type="presParOf" srcId="{1B306539-7BD0-4376-9492-F1310A7BD0BC}" destId="{C2C51B65-D59D-43EB-84E6-50F794A93A18}" srcOrd="1" destOrd="0" presId="urn:microsoft.com/office/officeart/2005/8/layout/chevron2"/>
    <dgm:cxn modelId="{2AA4C117-1038-4A78-827A-2E8F5342AFB0}" type="presParOf" srcId="{CB5BC81E-34C1-461F-AEE0-A08E2A7DD582}" destId="{8CBB67B2-1887-4938-A6ED-51C5456B83E1}" srcOrd="3" destOrd="0" presId="urn:microsoft.com/office/officeart/2005/8/layout/chevron2"/>
    <dgm:cxn modelId="{297DB963-3400-4677-8464-F235B05D1E52}" type="presParOf" srcId="{CB5BC81E-34C1-461F-AEE0-A08E2A7DD582}" destId="{904F4AB7-01BB-47E8-ACFF-90C8F7BDDBB6}" srcOrd="4" destOrd="0" presId="urn:microsoft.com/office/officeart/2005/8/layout/chevron2"/>
    <dgm:cxn modelId="{C9D97BBB-EC3C-49AE-A6A6-E694FE880209}" type="presParOf" srcId="{904F4AB7-01BB-47E8-ACFF-90C8F7BDDBB6}" destId="{C5D252CF-D3B2-48F4-BD8D-3634E54F0860}" srcOrd="0" destOrd="0" presId="urn:microsoft.com/office/officeart/2005/8/layout/chevron2"/>
    <dgm:cxn modelId="{B56555BC-EB5A-4882-B03C-AD7DCCAC55B9}" type="presParOf" srcId="{904F4AB7-01BB-47E8-ACFF-90C8F7BDDBB6}" destId="{1125E32B-1BA7-44D7-8FA3-5975E418EE74}" srcOrd="1" destOrd="0" presId="urn:microsoft.com/office/officeart/2005/8/layout/chevron2"/>
    <dgm:cxn modelId="{56628504-3671-4717-99FD-A0C9F852B4E6}" type="presParOf" srcId="{CB5BC81E-34C1-461F-AEE0-A08E2A7DD582}" destId="{259A202E-CBE6-443F-A9D1-22A2733AA29A}" srcOrd="5" destOrd="0" presId="urn:microsoft.com/office/officeart/2005/8/layout/chevron2"/>
    <dgm:cxn modelId="{799393C1-6EF8-40D2-8B68-A32515A86465}" type="presParOf" srcId="{CB5BC81E-34C1-461F-AEE0-A08E2A7DD582}" destId="{C84BE754-EA9B-4C58-8EB1-D0BCB72E7DB8}" srcOrd="6" destOrd="0" presId="urn:microsoft.com/office/officeart/2005/8/layout/chevron2"/>
    <dgm:cxn modelId="{AEE64EA5-0BA8-403A-AF39-F2F8F5B7F54B}" type="presParOf" srcId="{C84BE754-EA9B-4C58-8EB1-D0BCB72E7DB8}" destId="{CD56B9A4-2EF1-45DB-A3AE-4E575094631A}" srcOrd="0" destOrd="0" presId="urn:microsoft.com/office/officeart/2005/8/layout/chevron2"/>
    <dgm:cxn modelId="{D06BC23F-9DBD-456E-8208-F1168E6F4436}" type="presParOf" srcId="{C84BE754-EA9B-4C58-8EB1-D0BCB72E7DB8}" destId="{59B84D78-D7DC-459E-A6F5-ADE4FD9FAEA4}" srcOrd="1" destOrd="0" presId="urn:microsoft.com/office/officeart/2005/8/layout/chevron2"/>
    <dgm:cxn modelId="{7990D51F-96B7-4275-80E6-5797A90BFA6A}" type="presParOf" srcId="{CB5BC81E-34C1-461F-AEE0-A08E2A7DD582}" destId="{519B89BD-5C0D-4DE0-9028-62CAFB3F9B39}" srcOrd="7" destOrd="0" presId="urn:microsoft.com/office/officeart/2005/8/layout/chevron2"/>
    <dgm:cxn modelId="{25262ECE-EBB4-432B-A834-897BEA00B812}" type="presParOf" srcId="{CB5BC81E-34C1-461F-AEE0-A08E2A7DD582}" destId="{098E5091-0487-4F3A-9716-3372429796A6}" srcOrd="8" destOrd="0" presId="urn:microsoft.com/office/officeart/2005/8/layout/chevron2"/>
    <dgm:cxn modelId="{F977CCE0-80C5-42B6-A1C9-7B451F52363F}" type="presParOf" srcId="{098E5091-0487-4F3A-9716-3372429796A6}" destId="{AB764805-9ED8-4A22-97DF-2B6048EDDB2C}" srcOrd="0" destOrd="0" presId="urn:microsoft.com/office/officeart/2005/8/layout/chevron2"/>
    <dgm:cxn modelId="{5A5400AF-457E-475D-9B2B-F1C9E431B08D}" type="presParOf" srcId="{098E5091-0487-4F3A-9716-3372429796A6}" destId="{AB55EEBB-79DB-491F-9495-243375861A50}" srcOrd="1" destOrd="0" presId="urn:microsoft.com/office/officeart/2005/8/layout/chevron2"/>
    <dgm:cxn modelId="{166BD876-23D1-4EEF-88CB-A48D46D036D0}" type="presParOf" srcId="{CB5BC81E-34C1-461F-AEE0-A08E2A7DD582}" destId="{E77AFF93-97BD-443A-AA99-ABBC07BE42D5}" srcOrd="9" destOrd="0" presId="urn:microsoft.com/office/officeart/2005/8/layout/chevron2"/>
    <dgm:cxn modelId="{5050A5F5-B147-4774-97DB-056218582ACA}" type="presParOf" srcId="{CB5BC81E-34C1-461F-AEE0-A08E2A7DD582}" destId="{7AF35DB4-69E6-4CCE-BAFD-F002954BDF78}" srcOrd="10" destOrd="0" presId="urn:microsoft.com/office/officeart/2005/8/layout/chevron2"/>
    <dgm:cxn modelId="{BCAE0DD1-D5A5-4CCA-B03D-6ACCB9AAB7C3}" type="presParOf" srcId="{7AF35DB4-69E6-4CCE-BAFD-F002954BDF78}" destId="{D96D3F65-AA62-4C31-908F-3159D6E72990}" srcOrd="0" destOrd="0" presId="urn:microsoft.com/office/officeart/2005/8/layout/chevron2"/>
    <dgm:cxn modelId="{76C86EB3-10CC-499D-89FF-232B7E07CDE5}" type="presParOf" srcId="{7AF35DB4-69E6-4CCE-BAFD-F002954BDF78}" destId="{D13C05B2-E0F9-46A8-B63E-1BE10CCEF874}" srcOrd="1" destOrd="0" presId="urn:microsoft.com/office/officeart/2005/8/layout/chevron2"/>
    <dgm:cxn modelId="{103DF5F5-45C3-4912-B70F-041BBCC88187}" type="presParOf" srcId="{CB5BC81E-34C1-461F-AEE0-A08E2A7DD582}" destId="{B7169D1A-E4A9-4F6F-83EE-7B5673D0A3E9}" srcOrd="11" destOrd="0" presId="urn:microsoft.com/office/officeart/2005/8/layout/chevron2"/>
    <dgm:cxn modelId="{02DF0819-3529-4A20-9464-81682F5426BB}" type="presParOf" srcId="{CB5BC81E-34C1-461F-AEE0-A08E2A7DD582}" destId="{4BC567A5-2C42-40E5-ACEE-2688E9F7B0E1}" srcOrd="12" destOrd="0" presId="urn:microsoft.com/office/officeart/2005/8/layout/chevron2"/>
    <dgm:cxn modelId="{33B43E98-AF52-46F4-97A0-3E328CDC6686}" type="presParOf" srcId="{4BC567A5-2C42-40E5-ACEE-2688E9F7B0E1}" destId="{1563D93B-E05A-45D7-890A-ED1E72B0D39A}" srcOrd="0" destOrd="0" presId="urn:microsoft.com/office/officeart/2005/8/layout/chevron2"/>
    <dgm:cxn modelId="{278EBAD5-0247-4AF2-A673-36C9D7294943}" type="presParOf" srcId="{4BC567A5-2C42-40E5-ACEE-2688E9F7B0E1}" destId="{9BA18526-6486-4F51-9126-8F34747C0445}" srcOrd="1" destOrd="0" presId="urn:microsoft.com/office/officeart/2005/8/layout/chevron2"/>
    <dgm:cxn modelId="{0FFCC514-6FED-453D-8D14-147C02A8FF40}" type="presParOf" srcId="{CB5BC81E-34C1-461F-AEE0-A08E2A7DD582}" destId="{192DB5CA-32D3-4AB0-A50F-2AED67C56249}" srcOrd="13" destOrd="0" presId="urn:microsoft.com/office/officeart/2005/8/layout/chevron2"/>
    <dgm:cxn modelId="{C8C6CB9A-4ED6-47EE-9026-6A4991ABB15F}" type="presParOf" srcId="{CB5BC81E-34C1-461F-AEE0-A08E2A7DD582}" destId="{81A53F65-F1C2-4B73-91EA-9B87D38063FA}" srcOrd="14" destOrd="0" presId="urn:microsoft.com/office/officeart/2005/8/layout/chevron2"/>
    <dgm:cxn modelId="{40BACCD7-F069-48ED-9EDC-2E5CA1A0EBAB}" type="presParOf" srcId="{81A53F65-F1C2-4B73-91EA-9B87D38063FA}" destId="{E821AF38-3C01-4132-884F-B9EAA059C756}" srcOrd="0" destOrd="0" presId="urn:microsoft.com/office/officeart/2005/8/layout/chevron2"/>
    <dgm:cxn modelId="{70297CA5-2AD3-4937-B0C6-4196FE165A4C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088983-712C-41DE-A763-22EEDB007A11}" type="presOf" srcId="{836E762E-7353-400E-8B31-8B21089FD44C}" destId="{CD56B9A4-2EF1-45DB-A3AE-4E575094631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B3E9455B-32F4-4E6E-BD28-C8CAF078C92F}" type="presOf" srcId="{4A78F6FB-3DBE-43F3-94C1-363840DE9C94}" destId="{4E978C87-A02B-43BA-ACA1-4A4997A342B5}" srcOrd="0" destOrd="0" presId="urn:microsoft.com/office/officeart/2005/8/layout/chevron2"/>
    <dgm:cxn modelId="{4E9F04A2-4451-4913-89F1-754F78E8AC7D}" type="presOf" srcId="{8CEE3983-4E62-4D56-B2D9-BE6E31E51C99}" destId="{CB5BC81E-34C1-461F-AEE0-A08E2A7DD582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CFBA291E-CA71-43E1-8073-245BE646710A}" type="presOf" srcId="{ECB44D63-D008-41C6-8169-CD0F31AD92B9}" destId="{A0BC7744-1325-4953-B513-8EF9CB308518}" srcOrd="0" destOrd="0" presId="urn:microsoft.com/office/officeart/2005/8/layout/chevron2"/>
    <dgm:cxn modelId="{31027D65-1BFE-420D-A33D-B09D16828CF8}" type="presOf" srcId="{0B6B8DCC-D974-4572-98E1-84674B67A53E}" destId="{72AA5AA9-B676-4657-BD25-A33E6CC9E903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64914BD7-283B-480D-9B1E-F75A25781FBC}" type="presOf" srcId="{52F5437C-5701-4FDB-9287-32659CAA5A36}" destId="{59B84D78-D7DC-459E-A6F5-ADE4FD9FAEA4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9AD5B58D-EA74-440D-AF7F-6DB96176009A}" type="presOf" srcId="{D83380F0-AC0B-4F09-B351-22EBCE319DAC}" destId="{AB55EEBB-79DB-491F-9495-243375861A50}" srcOrd="0" destOrd="0" presId="urn:microsoft.com/office/officeart/2005/8/layout/chevron2"/>
    <dgm:cxn modelId="{C4642535-E9A7-44AE-80E7-D0A8A4BE85BE}" type="presOf" srcId="{05D10E5F-211E-4A68-B291-6E77ED6ADF59}" destId="{D13C05B2-E0F9-46A8-B63E-1BE10CCEF874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635F1A8B-4554-45CC-8320-202CE896FB84}" type="presOf" srcId="{423D3C63-221C-4C00-91F3-7057FAC8F7EE}" destId="{1563D93B-E05A-45D7-890A-ED1E72B0D39A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706E1DD6-700F-4623-9954-7F7D0E197419}" type="presOf" srcId="{74EE1953-5336-4A0D-8F0C-7FB7EFAC1F24}" destId="{EDCE8510-088E-4B40-A9FC-2856BC639789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4072550D-A966-4813-BD37-373C07645B2C}" type="presOf" srcId="{2345D3C7-FF4E-4065-9496-890DBDEAC645}" destId="{AB764805-9ED8-4A22-97DF-2B6048EDDB2C}" srcOrd="0" destOrd="0" presId="urn:microsoft.com/office/officeart/2005/8/layout/chevron2"/>
    <dgm:cxn modelId="{FD55169B-B98F-48FA-A227-F2E8E24536B4}" type="presOf" srcId="{6E1CB79C-082E-4FD9-979F-2F5FE3469066}" destId="{9BA18526-6486-4F51-9126-8F34747C0445}" srcOrd="0" destOrd="0" presId="urn:microsoft.com/office/officeart/2005/8/layout/chevron2"/>
    <dgm:cxn modelId="{1CBE0920-D761-4097-A739-78E2AD3DB508}" type="presOf" srcId="{F23813DE-C0CA-4384-9E08-DE6472EF48AE}" destId="{C5D252CF-D3B2-48F4-BD8D-3634E54F0860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67247E9-8D71-4401-81FD-3D1957058CD8}" type="presOf" srcId="{865F8E1D-EC2C-4EB8-A357-359724A27BBA}" destId="{1125E32B-1BA7-44D7-8FA3-5975E418EE74}" srcOrd="0" destOrd="0" presId="urn:microsoft.com/office/officeart/2005/8/layout/chevron2"/>
    <dgm:cxn modelId="{22480D9C-78DA-4996-8D0E-9C56C51C7FA2}" type="presOf" srcId="{7B4300CA-65C1-4858-AB0E-ABD01227017C}" destId="{E821AF38-3C01-4132-884F-B9EAA059C756}" srcOrd="0" destOrd="0" presId="urn:microsoft.com/office/officeart/2005/8/layout/chevron2"/>
    <dgm:cxn modelId="{1E213A85-F7F9-4429-81B9-8929D4ED0FF2}" type="presOf" srcId="{2A9E7809-7040-4067-909F-D04A93DBB7DC}" destId="{C2C51B65-D59D-43EB-84E6-50F794A93A18}" srcOrd="0" destOrd="0" presId="urn:microsoft.com/office/officeart/2005/8/layout/chevron2"/>
    <dgm:cxn modelId="{AFE9AC8C-9E9A-4C24-B2E1-C7326CB135DD}" type="presOf" srcId="{82265FDF-DC26-4282-9BFC-B99E1CBAC5AD}" destId="{D96D3F65-AA62-4C31-908F-3159D6E72990}" srcOrd="0" destOrd="0" presId="urn:microsoft.com/office/officeart/2005/8/layout/chevron2"/>
    <dgm:cxn modelId="{57155DAE-FC27-46B5-8CFE-BCF3B9733E8F}" type="presParOf" srcId="{CB5BC81E-34C1-461F-AEE0-A08E2A7DD582}" destId="{EDA913A9-5747-481E-8177-3D84815BDD37}" srcOrd="0" destOrd="0" presId="urn:microsoft.com/office/officeart/2005/8/layout/chevron2"/>
    <dgm:cxn modelId="{850943AA-4C78-4736-9C28-1A43FD49933E}" type="presParOf" srcId="{EDA913A9-5747-481E-8177-3D84815BDD37}" destId="{4E978C87-A02B-43BA-ACA1-4A4997A342B5}" srcOrd="0" destOrd="0" presId="urn:microsoft.com/office/officeart/2005/8/layout/chevron2"/>
    <dgm:cxn modelId="{958E35B5-5011-4AB0-AB55-8CAB206ECFBC}" type="presParOf" srcId="{EDA913A9-5747-481E-8177-3D84815BDD37}" destId="{EDCE8510-088E-4B40-A9FC-2856BC639789}" srcOrd="1" destOrd="0" presId="urn:microsoft.com/office/officeart/2005/8/layout/chevron2"/>
    <dgm:cxn modelId="{1216F4BA-A0D3-48FD-8475-13B869DD486D}" type="presParOf" srcId="{CB5BC81E-34C1-461F-AEE0-A08E2A7DD582}" destId="{AEADB3D5-E5B9-4AB7-816C-17D97FB1D0C3}" srcOrd="1" destOrd="0" presId="urn:microsoft.com/office/officeart/2005/8/layout/chevron2"/>
    <dgm:cxn modelId="{807A91DB-6A1B-4B4B-8D1F-0EB58064AE1C}" type="presParOf" srcId="{CB5BC81E-34C1-461F-AEE0-A08E2A7DD582}" destId="{1B306539-7BD0-4376-9492-F1310A7BD0BC}" srcOrd="2" destOrd="0" presId="urn:microsoft.com/office/officeart/2005/8/layout/chevron2"/>
    <dgm:cxn modelId="{4AE59843-DE3A-4920-BAB6-B967084A4A22}" type="presParOf" srcId="{1B306539-7BD0-4376-9492-F1310A7BD0BC}" destId="{72AA5AA9-B676-4657-BD25-A33E6CC9E903}" srcOrd="0" destOrd="0" presId="urn:microsoft.com/office/officeart/2005/8/layout/chevron2"/>
    <dgm:cxn modelId="{AD0BA338-19BF-4DC6-B045-4B85FE9686FB}" type="presParOf" srcId="{1B306539-7BD0-4376-9492-F1310A7BD0BC}" destId="{C2C51B65-D59D-43EB-84E6-50F794A93A18}" srcOrd="1" destOrd="0" presId="urn:microsoft.com/office/officeart/2005/8/layout/chevron2"/>
    <dgm:cxn modelId="{AC808158-37FB-4F0D-B9B3-58604B67A2D7}" type="presParOf" srcId="{CB5BC81E-34C1-461F-AEE0-A08E2A7DD582}" destId="{8CBB67B2-1887-4938-A6ED-51C5456B83E1}" srcOrd="3" destOrd="0" presId="urn:microsoft.com/office/officeart/2005/8/layout/chevron2"/>
    <dgm:cxn modelId="{7E9895B7-A7F1-4BAD-BA9C-A555E422D34A}" type="presParOf" srcId="{CB5BC81E-34C1-461F-AEE0-A08E2A7DD582}" destId="{904F4AB7-01BB-47E8-ACFF-90C8F7BDDBB6}" srcOrd="4" destOrd="0" presId="urn:microsoft.com/office/officeart/2005/8/layout/chevron2"/>
    <dgm:cxn modelId="{96DC6AB4-3085-4052-8181-99FFCA771F7F}" type="presParOf" srcId="{904F4AB7-01BB-47E8-ACFF-90C8F7BDDBB6}" destId="{C5D252CF-D3B2-48F4-BD8D-3634E54F0860}" srcOrd="0" destOrd="0" presId="urn:microsoft.com/office/officeart/2005/8/layout/chevron2"/>
    <dgm:cxn modelId="{90A77CB4-5365-4619-A873-917F7761801D}" type="presParOf" srcId="{904F4AB7-01BB-47E8-ACFF-90C8F7BDDBB6}" destId="{1125E32B-1BA7-44D7-8FA3-5975E418EE74}" srcOrd="1" destOrd="0" presId="urn:microsoft.com/office/officeart/2005/8/layout/chevron2"/>
    <dgm:cxn modelId="{E857489B-E1AC-40A8-A232-8963F52714F8}" type="presParOf" srcId="{CB5BC81E-34C1-461F-AEE0-A08E2A7DD582}" destId="{259A202E-CBE6-443F-A9D1-22A2733AA29A}" srcOrd="5" destOrd="0" presId="urn:microsoft.com/office/officeart/2005/8/layout/chevron2"/>
    <dgm:cxn modelId="{9752599D-C45C-4ED7-9EC3-661E413030D1}" type="presParOf" srcId="{CB5BC81E-34C1-461F-AEE0-A08E2A7DD582}" destId="{C84BE754-EA9B-4C58-8EB1-D0BCB72E7DB8}" srcOrd="6" destOrd="0" presId="urn:microsoft.com/office/officeart/2005/8/layout/chevron2"/>
    <dgm:cxn modelId="{22806FB7-476E-465B-B645-F8651A70F39D}" type="presParOf" srcId="{C84BE754-EA9B-4C58-8EB1-D0BCB72E7DB8}" destId="{CD56B9A4-2EF1-45DB-A3AE-4E575094631A}" srcOrd="0" destOrd="0" presId="urn:microsoft.com/office/officeart/2005/8/layout/chevron2"/>
    <dgm:cxn modelId="{4D186BC3-EE9E-4BC9-B75E-16F9DB7BF085}" type="presParOf" srcId="{C84BE754-EA9B-4C58-8EB1-D0BCB72E7DB8}" destId="{59B84D78-D7DC-459E-A6F5-ADE4FD9FAEA4}" srcOrd="1" destOrd="0" presId="urn:microsoft.com/office/officeart/2005/8/layout/chevron2"/>
    <dgm:cxn modelId="{B00C54A8-E7D9-4A50-BAFB-E32672DDFAEE}" type="presParOf" srcId="{CB5BC81E-34C1-461F-AEE0-A08E2A7DD582}" destId="{519B89BD-5C0D-4DE0-9028-62CAFB3F9B39}" srcOrd="7" destOrd="0" presId="urn:microsoft.com/office/officeart/2005/8/layout/chevron2"/>
    <dgm:cxn modelId="{252452D2-A234-467D-90A0-282AE2541F65}" type="presParOf" srcId="{CB5BC81E-34C1-461F-AEE0-A08E2A7DD582}" destId="{098E5091-0487-4F3A-9716-3372429796A6}" srcOrd="8" destOrd="0" presId="urn:microsoft.com/office/officeart/2005/8/layout/chevron2"/>
    <dgm:cxn modelId="{9A4412AA-6C4E-492B-83B7-865FB5DD6B65}" type="presParOf" srcId="{098E5091-0487-4F3A-9716-3372429796A6}" destId="{AB764805-9ED8-4A22-97DF-2B6048EDDB2C}" srcOrd="0" destOrd="0" presId="urn:microsoft.com/office/officeart/2005/8/layout/chevron2"/>
    <dgm:cxn modelId="{2889D67D-0C3D-46B9-AD60-69C399383333}" type="presParOf" srcId="{098E5091-0487-4F3A-9716-3372429796A6}" destId="{AB55EEBB-79DB-491F-9495-243375861A50}" srcOrd="1" destOrd="0" presId="urn:microsoft.com/office/officeart/2005/8/layout/chevron2"/>
    <dgm:cxn modelId="{88FEA706-4637-4C01-A76C-E5B6ABA0EEED}" type="presParOf" srcId="{CB5BC81E-34C1-461F-AEE0-A08E2A7DD582}" destId="{E77AFF93-97BD-443A-AA99-ABBC07BE42D5}" srcOrd="9" destOrd="0" presId="urn:microsoft.com/office/officeart/2005/8/layout/chevron2"/>
    <dgm:cxn modelId="{97085617-9225-4A4C-A906-19CB61A53C59}" type="presParOf" srcId="{CB5BC81E-34C1-461F-AEE0-A08E2A7DD582}" destId="{7AF35DB4-69E6-4CCE-BAFD-F002954BDF78}" srcOrd="10" destOrd="0" presId="urn:microsoft.com/office/officeart/2005/8/layout/chevron2"/>
    <dgm:cxn modelId="{80D5775A-C789-4930-9125-B8EFB53583AB}" type="presParOf" srcId="{7AF35DB4-69E6-4CCE-BAFD-F002954BDF78}" destId="{D96D3F65-AA62-4C31-908F-3159D6E72990}" srcOrd="0" destOrd="0" presId="urn:microsoft.com/office/officeart/2005/8/layout/chevron2"/>
    <dgm:cxn modelId="{2A82F8A0-0160-4969-8C08-3C1A0AE70720}" type="presParOf" srcId="{7AF35DB4-69E6-4CCE-BAFD-F002954BDF78}" destId="{D13C05B2-E0F9-46A8-B63E-1BE10CCEF874}" srcOrd="1" destOrd="0" presId="urn:microsoft.com/office/officeart/2005/8/layout/chevron2"/>
    <dgm:cxn modelId="{449CB7DB-DA73-442D-A0E3-6439B804366E}" type="presParOf" srcId="{CB5BC81E-34C1-461F-AEE0-A08E2A7DD582}" destId="{B7169D1A-E4A9-4F6F-83EE-7B5673D0A3E9}" srcOrd="11" destOrd="0" presId="urn:microsoft.com/office/officeart/2005/8/layout/chevron2"/>
    <dgm:cxn modelId="{F6BD9680-65A6-4848-9DDE-987245B3B1B2}" type="presParOf" srcId="{CB5BC81E-34C1-461F-AEE0-A08E2A7DD582}" destId="{4BC567A5-2C42-40E5-ACEE-2688E9F7B0E1}" srcOrd="12" destOrd="0" presId="urn:microsoft.com/office/officeart/2005/8/layout/chevron2"/>
    <dgm:cxn modelId="{8A90F89B-AED4-408C-AAAE-E97347F98211}" type="presParOf" srcId="{4BC567A5-2C42-40E5-ACEE-2688E9F7B0E1}" destId="{1563D93B-E05A-45D7-890A-ED1E72B0D39A}" srcOrd="0" destOrd="0" presId="urn:microsoft.com/office/officeart/2005/8/layout/chevron2"/>
    <dgm:cxn modelId="{B6026FF2-A401-4328-8E05-4A5977F5B10D}" type="presParOf" srcId="{4BC567A5-2C42-40E5-ACEE-2688E9F7B0E1}" destId="{9BA18526-6486-4F51-9126-8F34747C0445}" srcOrd="1" destOrd="0" presId="urn:microsoft.com/office/officeart/2005/8/layout/chevron2"/>
    <dgm:cxn modelId="{F0665B11-0CE3-4F43-98B6-30845D54FDDD}" type="presParOf" srcId="{CB5BC81E-34C1-461F-AEE0-A08E2A7DD582}" destId="{192DB5CA-32D3-4AB0-A50F-2AED67C56249}" srcOrd="13" destOrd="0" presId="urn:microsoft.com/office/officeart/2005/8/layout/chevron2"/>
    <dgm:cxn modelId="{F145339A-A0FF-4332-B359-35DE63E20DD0}" type="presParOf" srcId="{CB5BC81E-34C1-461F-AEE0-A08E2A7DD582}" destId="{81A53F65-F1C2-4B73-91EA-9B87D38063FA}" srcOrd="14" destOrd="0" presId="urn:microsoft.com/office/officeart/2005/8/layout/chevron2"/>
    <dgm:cxn modelId="{A560B7D6-F348-4AF1-995E-B01B72618615}" type="presParOf" srcId="{81A53F65-F1C2-4B73-91EA-9B87D38063FA}" destId="{E821AF38-3C01-4132-884F-B9EAA059C756}" srcOrd="0" destOrd="0" presId="urn:microsoft.com/office/officeart/2005/8/layout/chevron2"/>
    <dgm:cxn modelId="{102D2B87-FA1D-40E3-98DD-78DBE6EFFC16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1815B6-5D8E-47EF-8713-49161D0BD287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F7C59AA-A4ED-4A65-9A1C-622253FDA487}" type="presOf" srcId="{865F8E1D-EC2C-4EB8-A357-359724A27BBA}" destId="{1125E32B-1BA7-44D7-8FA3-5975E418EE74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7F19B9F9-6583-4C56-B225-8EE84E680845}" type="presOf" srcId="{423D3C63-221C-4C00-91F3-7057FAC8F7EE}" destId="{1563D93B-E05A-45D7-890A-ED1E72B0D39A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8FBCE617-F799-45E4-A1BA-523F59FD1471}" type="presOf" srcId="{0B6B8DCC-D974-4572-98E1-84674B67A53E}" destId="{72AA5AA9-B676-4657-BD25-A33E6CC9E903}" srcOrd="0" destOrd="0" presId="urn:microsoft.com/office/officeart/2005/8/layout/chevron2"/>
    <dgm:cxn modelId="{60DD4278-9047-49E7-AC21-9CA45DB76ADA}" type="presOf" srcId="{8CEE3983-4E62-4D56-B2D9-BE6E31E51C99}" destId="{CB5BC81E-34C1-461F-AEE0-A08E2A7DD582}" srcOrd="0" destOrd="0" presId="urn:microsoft.com/office/officeart/2005/8/layout/chevron2"/>
    <dgm:cxn modelId="{AF5EB926-6BD5-4D59-9401-7F264A8C699C}" type="presOf" srcId="{D83380F0-AC0B-4F09-B351-22EBCE319DAC}" destId="{AB55EEBB-79DB-491F-9495-243375861A50}" srcOrd="0" destOrd="0" presId="urn:microsoft.com/office/officeart/2005/8/layout/chevron2"/>
    <dgm:cxn modelId="{ABC2B11F-21CE-42F5-A11B-08CE39EC0D67}" type="presOf" srcId="{2345D3C7-FF4E-4065-9496-890DBDEAC645}" destId="{AB764805-9ED8-4A22-97DF-2B6048EDDB2C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BDCE9A9B-92F0-4217-AD9D-9F7818B8454F}" type="presOf" srcId="{82265FDF-DC26-4282-9BFC-B99E1CBAC5AD}" destId="{D96D3F65-AA62-4C31-908F-3159D6E72990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8AE490D-DFC2-456F-9FCC-EDC9177E9734}" type="presOf" srcId="{836E762E-7353-400E-8B31-8B21089FD44C}" destId="{CD56B9A4-2EF1-45DB-A3AE-4E575094631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5E594183-5D04-4A01-BA89-B1846AD77560}" type="presOf" srcId="{4A78F6FB-3DBE-43F3-94C1-363840DE9C94}" destId="{4E978C87-A02B-43BA-ACA1-4A4997A342B5}" srcOrd="0" destOrd="0" presId="urn:microsoft.com/office/officeart/2005/8/layout/chevron2"/>
    <dgm:cxn modelId="{F9B4B361-339D-4148-AFD5-460A34D6014C}" type="presOf" srcId="{ECB44D63-D008-41C6-8169-CD0F31AD92B9}" destId="{A0BC7744-1325-4953-B513-8EF9CB308518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2F6F4735-BCC5-4D81-94AC-E5EB42DA2866}" type="presOf" srcId="{2A9E7809-7040-4067-909F-D04A93DBB7DC}" destId="{C2C51B65-D59D-43EB-84E6-50F794A93A18}" srcOrd="0" destOrd="0" presId="urn:microsoft.com/office/officeart/2005/8/layout/chevron2"/>
    <dgm:cxn modelId="{08A54071-0A7C-4B54-B017-B0CA46F1A46E}" type="presOf" srcId="{52F5437C-5701-4FDB-9287-32659CAA5A36}" destId="{59B84D78-D7DC-459E-A6F5-ADE4FD9FAEA4}" srcOrd="0" destOrd="0" presId="urn:microsoft.com/office/officeart/2005/8/layout/chevron2"/>
    <dgm:cxn modelId="{2FF47487-60DD-450F-A1E1-5BA9DB24DB4A}" type="presOf" srcId="{6E1CB79C-082E-4FD9-979F-2F5FE3469066}" destId="{9BA18526-6486-4F51-9126-8F34747C0445}" srcOrd="0" destOrd="0" presId="urn:microsoft.com/office/officeart/2005/8/layout/chevron2"/>
    <dgm:cxn modelId="{3685F5C7-3247-4B78-9748-7D5BAED3999C}" type="presOf" srcId="{74EE1953-5336-4A0D-8F0C-7FB7EFAC1F24}" destId="{EDCE8510-088E-4B40-A9FC-2856BC639789}" srcOrd="0" destOrd="0" presId="urn:microsoft.com/office/officeart/2005/8/layout/chevron2"/>
    <dgm:cxn modelId="{C94AC4D2-5E41-4FEF-A635-9EEABC5988DA}" type="presOf" srcId="{05D10E5F-211E-4A68-B291-6E77ED6ADF59}" destId="{D13C05B2-E0F9-46A8-B63E-1BE10CCEF874}" srcOrd="0" destOrd="0" presId="urn:microsoft.com/office/officeart/2005/8/layout/chevron2"/>
    <dgm:cxn modelId="{4B6B413B-8654-4341-92EB-5975243659BC}" type="presOf" srcId="{F23813DE-C0CA-4384-9E08-DE6472EF48AE}" destId="{C5D252CF-D3B2-48F4-BD8D-3634E54F0860}" srcOrd="0" destOrd="0" presId="urn:microsoft.com/office/officeart/2005/8/layout/chevron2"/>
    <dgm:cxn modelId="{D6BA4546-0F95-417B-AFB4-F3B4DF90F766}" type="presParOf" srcId="{CB5BC81E-34C1-461F-AEE0-A08E2A7DD582}" destId="{EDA913A9-5747-481E-8177-3D84815BDD37}" srcOrd="0" destOrd="0" presId="urn:microsoft.com/office/officeart/2005/8/layout/chevron2"/>
    <dgm:cxn modelId="{3ECD4B06-A870-46A4-B0C2-A606E4E47253}" type="presParOf" srcId="{EDA913A9-5747-481E-8177-3D84815BDD37}" destId="{4E978C87-A02B-43BA-ACA1-4A4997A342B5}" srcOrd="0" destOrd="0" presId="urn:microsoft.com/office/officeart/2005/8/layout/chevron2"/>
    <dgm:cxn modelId="{8F191CB0-4EF1-492A-A2C9-552CC6047172}" type="presParOf" srcId="{EDA913A9-5747-481E-8177-3D84815BDD37}" destId="{EDCE8510-088E-4B40-A9FC-2856BC639789}" srcOrd="1" destOrd="0" presId="urn:microsoft.com/office/officeart/2005/8/layout/chevron2"/>
    <dgm:cxn modelId="{6B95F908-842E-4D09-BC17-4C1AB7748690}" type="presParOf" srcId="{CB5BC81E-34C1-461F-AEE0-A08E2A7DD582}" destId="{AEADB3D5-E5B9-4AB7-816C-17D97FB1D0C3}" srcOrd="1" destOrd="0" presId="urn:microsoft.com/office/officeart/2005/8/layout/chevron2"/>
    <dgm:cxn modelId="{D070650F-84C4-464A-AB57-C5F618AF6379}" type="presParOf" srcId="{CB5BC81E-34C1-461F-AEE0-A08E2A7DD582}" destId="{1B306539-7BD0-4376-9492-F1310A7BD0BC}" srcOrd="2" destOrd="0" presId="urn:microsoft.com/office/officeart/2005/8/layout/chevron2"/>
    <dgm:cxn modelId="{BDD62E46-3487-4894-BE9B-7D3CAFAF56F9}" type="presParOf" srcId="{1B306539-7BD0-4376-9492-F1310A7BD0BC}" destId="{72AA5AA9-B676-4657-BD25-A33E6CC9E903}" srcOrd="0" destOrd="0" presId="urn:microsoft.com/office/officeart/2005/8/layout/chevron2"/>
    <dgm:cxn modelId="{FCA77F20-0E2B-4241-A978-703C3F252D30}" type="presParOf" srcId="{1B306539-7BD0-4376-9492-F1310A7BD0BC}" destId="{C2C51B65-D59D-43EB-84E6-50F794A93A18}" srcOrd="1" destOrd="0" presId="urn:microsoft.com/office/officeart/2005/8/layout/chevron2"/>
    <dgm:cxn modelId="{97EFFA45-594B-4363-8589-7196FB8DD8B4}" type="presParOf" srcId="{CB5BC81E-34C1-461F-AEE0-A08E2A7DD582}" destId="{8CBB67B2-1887-4938-A6ED-51C5456B83E1}" srcOrd="3" destOrd="0" presId="urn:microsoft.com/office/officeart/2005/8/layout/chevron2"/>
    <dgm:cxn modelId="{AB61FC72-F131-4B8E-9535-BB2CDBDF4B92}" type="presParOf" srcId="{CB5BC81E-34C1-461F-AEE0-A08E2A7DD582}" destId="{904F4AB7-01BB-47E8-ACFF-90C8F7BDDBB6}" srcOrd="4" destOrd="0" presId="urn:microsoft.com/office/officeart/2005/8/layout/chevron2"/>
    <dgm:cxn modelId="{19E6B125-AF52-4780-A653-B089CFF977EC}" type="presParOf" srcId="{904F4AB7-01BB-47E8-ACFF-90C8F7BDDBB6}" destId="{C5D252CF-D3B2-48F4-BD8D-3634E54F0860}" srcOrd="0" destOrd="0" presId="urn:microsoft.com/office/officeart/2005/8/layout/chevron2"/>
    <dgm:cxn modelId="{E5BC3236-4766-4B5A-8F27-13345CDF2831}" type="presParOf" srcId="{904F4AB7-01BB-47E8-ACFF-90C8F7BDDBB6}" destId="{1125E32B-1BA7-44D7-8FA3-5975E418EE74}" srcOrd="1" destOrd="0" presId="urn:microsoft.com/office/officeart/2005/8/layout/chevron2"/>
    <dgm:cxn modelId="{DEFED7E7-90E2-4902-8E0E-EC32155D4CE9}" type="presParOf" srcId="{CB5BC81E-34C1-461F-AEE0-A08E2A7DD582}" destId="{259A202E-CBE6-443F-A9D1-22A2733AA29A}" srcOrd="5" destOrd="0" presId="urn:microsoft.com/office/officeart/2005/8/layout/chevron2"/>
    <dgm:cxn modelId="{5A470577-770B-4383-B688-C96EB5992D2C}" type="presParOf" srcId="{CB5BC81E-34C1-461F-AEE0-A08E2A7DD582}" destId="{C84BE754-EA9B-4C58-8EB1-D0BCB72E7DB8}" srcOrd="6" destOrd="0" presId="urn:microsoft.com/office/officeart/2005/8/layout/chevron2"/>
    <dgm:cxn modelId="{7BED02D8-3F1E-4AD0-A345-60E1E417EEA4}" type="presParOf" srcId="{C84BE754-EA9B-4C58-8EB1-D0BCB72E7DB8}" destId="{CD56B9A4-2EF1-45DB-A3AE-4E575094631A}" srcOrd="0" destOrd="0" presId="urn:microsoft.com/office/officeart/2005/8/layout/chevron2"/>
    <dgm:cxn modelId="{577098AA-FCCB-4797-BC9E-E208171B1BCB}" type="presParOf" srcId="{C84BE754-EA9B-4C58-8EB1-D0BCB72E7DB8}" destId="{59B84D78-D7DC-459E-A6F5-ADE4FD9FAEA4}" srcOrd="1" destOrd="0" presId="urn:microsoft.com/office/officeart/2005/8/layout/chevron2"/>
    <dgm:cxn modelId="{DA496234-C0D2-4669-AA04-3D3EDD21E0FF}" type="presParOf" srcId="{CB5BC81E-34C1-461F-AEE0-A08E2A7DD582}" destId="{519B89BD-5C0D-4DE0-9028-62CAFB3F9B39}" srcOrd="7" destOrd="0" presId="urn:microsoft.com/office/officeart/2005/8/layout/chevron2"/>
    <dgm:cxn modelId="{DABFBE59-98EF-47B3-B0F0-79E5C7E7B87F}" type="presParOf" srcId="{CB5BC81E-34C1-461F-AEE0-A08E2A7DD582}" destId="{098E5091-0487-4F3A-9716-3372429796A6}" srcOrd="8" destOrd="0" presId="urn:microsoft.com/office/officeart/2005/8/layout/chevron2"/>
    <dgm:cxn modelId="{C1521AC3-A317-4A9A-B379-339ED14C0EA5}" type="presParOf" srcId="{098E5091-0487-4F3A-9716-3372429796A6}" destId="{AB764805-9ED8-4A22-97DF-2B6048EDDB2C}" srcOrd="0" destOrd="0" presId="urn:microsoft.com/office/officeart/2005/8/layout/chevron2"/>
    <dgm:cxn modelId="{80D537B0-0568-4AD9-9572-A30491AA50DA}" type="presParOf" srcId="{098E5091-0487-4F3A-9716-3372429796A6}" destId="{AB55EEBB-79DB-491F-9495-243375861A50}" srcOrd="1" destOrd="0" presId="urn:microsoft.com/office/officeart/2005/8/layout/chevron2"/>
    <dgm:cxn modelId="{2EA3F963-9C0C-44AB-B550-372A88C133F2}" type="presParOf" srcId="{CB5BC81E-34C1-461F-AEE0-A08E2A7DD582}" destId="{E77AFF93-97BD-443A-AA99-ABBC07BE42D5}" srcOrd="9" destOrd="0" presId="urn:microsoft.com/office/officeart/2005/8/layout/chevron2"/>
    <dgm:cxn modelId="{8D725F1F-8294-468B-B135-5FFD1CC141D5}" type="presParOf" srcId="{CB5BC81E-34C1-461F-AEE0-A08E2A7DD582}" destId="{7AF35DB4-69E6-4CCE-BAFD-F002954BDF78}" srcOrd="10" destOrd="0" presId="urn:microsoft.com/office/officeart/2005/8/layout/chevron2"/>
    <dgm:cxn modelId="{A112CC59-7D95-48BB-A560-27FC3B50C11F}" type="presParOf" srcId="{7AF35DB4-69E6-4CCE-BAFD-F002954BDF78}" destId="{D96D3F65-AA62-4C31-908F-3159D6E72990}" srcOrd="0" destOrd="0" presId="urn:microsoft.com/office/officeart/2005/8/layout/chevron2"/>
    <dgm:cxn modelId="{804B4DE0-580B-4B46-98EF-8E3CEE00C8FC}" type="presParOf" srcId="{7AF35DB4-69E6-4CCE-BAFD-F002954BDF78}" destId="{D13C05B2-E0F9-46A8-B63E-1BE10CCEF874}" srcOrd="1" destOrd="0" presId="urn:microsoft.com/office/officeart/2005/8/layout/chevron2"/>
    <dgm:cxn modelId="{3053E146-1D37-4EC9-A9C1-2A17F42B4158}" type="presParOf" srcId="{CB5BC81E-34C1-461F-AEE0-A08E2A7DD582}" destId="{B7169D1A-E4A9-4F6F-83EE-7B5673D0A3E9}" srcOrd="11" destOrd="0" presId="urn:microsoft.com/office/officeart/2005/8/layout/chevron2"/>
    <dgm:cxn modelId="{15F47AB7-2AEE-498B-8BF0-8A74C83E1591}" type="presParOf" srcId="{CB5BC81E-34C1-461F-AEE0-A08E2A7DD582}" destId="{4BC567A5-2C42-40E5-ACEE-2688E9F7B0E1}" srcOrd="12" destOrd="0" presId="urn:microsoft.com/office/officeart/2005/8/layout/chevron2"/>
    <dgm:cxn modelId="{57250487-98F7-4B6D-AA8C-69634AA85221}" type="presParOf" srcId="{4BC567A5-2C42-40E5-ACEE-2688E9F7B0E1}" destId="{1563D93B-E05A-45D7-890A-ED1E72B0D39A}" srcOrd="0" destOrd="0" presId="urn:microsoft.com/office/officeart/2005/8/layout/chevron2"/>
    <dgm:cxn modelId="{E6DB7D4C-9C63-4448-B14C-84E98E623DD8}" type="presParOf" srcId="{4BC567A5-2C42-40E5-ACEE-2688E9F7B0E1}" destId="{9BA18526-6486-4F51-9126-8F34747C0445}" srcOrd="1" destOrd="0" presId="urn:microsoft.com/office/officeart/2005/8/layout/chevron2"/>
    <dgm:cxn modelId="{F2952CE7-4335-4600-B969-4C34FE9D4CCD}" type="presParOf" srcId="{CB5BC81E-34C1-461F-AEE0-A08E2A7DD582}" destId="{192DB5CA-32D3-4AB0-A50F-2AED67C56249}" srcOrd="13" destOrd="0" presId="urn:microsoft.com/office/officeart/2005/8/layout/chevron2"/>
    <dgm:cxn modelId="{7FB1E018-90DC-49B0-A85C-DADA1E7ACFA7}" type="presParOf" srcId="{CB5BC81E-34C1-461F-AEE0-A08E2A7DD582}" destId="{81A53F65-F1C2-4B73-91EA-9B87D38063FA}" srcOrd="14" destOrd="0" presId="urn:microsoft.com/office/officeart/2005/8/layout/chevron2"/>
    <dgm:cxn modelId="{DA0C61D4-D6EC-48AD-B0E4-A48658BBC37F}" type="presParOf" srcId="{81A53F65-F1C2-4B73-91EA-9B87D38063FA}" destId="{E821AF38-3C01-4132-884F-B9EAA059C756}" srcOrd="0" destOrd="0" presId="urn:microsoft.com/office/officeart/2005/8/layout/chevron2"/>
    <dgm:cxn modelId="{1029B604-E9AD-43D7-BAC6-5BC99A93FFB5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0727B4-F94B-4208-B392-3D2F5922A2EE}" type="presOf" srcId="{423D3C63-221C-4C00-91F3-7057FAC8F7EE}" destId="{1563D93B-E05A-45D7-890A-ED1E72B0D39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27AFD1A2-E5A2-48D1-94BD-0BAE68F2E0EF}" type="presOf" srcId="{6E1CB79C-082E-4FD9-979F-2F5FE3469066}" destId="{9BA18526-6486-4F51-9126-8F34747C0445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63FC33CC-C101-46C3-80B7-C22C47BEE8B5}" type="presOf" srcId="{F23813DE-C0CA-4384-9E08-DE6472EF48AE}" destId="{C5D252CF-D3B2-48F4-BD8D-3634E54F0860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504C2A15-1299-4B2A-BE16-EDF7BEC0C226}" type="presOf" srcId="{865F8E1D-EC2C-4EB8-A357-359724A27BBA}" destId="{1125E32B-1BA7-44D7-8FA3-5975E418EE74}" srcOrd="0" destOrd="0" presId="urn:microsoft.com/office/officeart/2005/8/layout/chevron2"/>
    <dgm:cxn modelId="{0B72F509-4AB1-41F9-8497-8170CC0B1833}" type="presOf" srcId="{05D10E5F-211E-4A68-B291-6E77ED6ADF59}" destId="{D13C05B2-E0F9-46A8-B63E-1BE10CCEF874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F2180E10-7B38-4790-BD88-8598A03DB3EC}" type="presOf" srcId="{8CEE3983-4E62-4D56-B2D9-BE6E31E51C99}" destId="{CB5BC81E-34C1-461F-AEE0-A08E2A7DD582}" srcOrd="0" destOrd="0" presId="urn:microsoft.com/office/officeart/2005/8/layout/chevron2"/>
    <dgm:cxn modelId="{314C8E9B-59A3-403B-B8F5-AA65D7F2B9ED}" type="presOf" srcId="{D83380F0-AC0B-4F09-B351-22EBCE319DAC}" destId="{AB55EEBB-79DB-491F-9495-243375861A5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DAF336B0-416A-4724-80E9-CDFFDADE9112}" type="presOf" srcId="{836E762E-7353-400E-8B31-8B21089FD44C}" destId="{CD56B9A4-2EF1-45DB-A3AE-4E575094631A}" srcOrd="0" destOrd="0" presId="urn:microsoft.com/office/officeart/2005/8/layout/chevron2"/>
    <dgm:cxn modelId="{8386B705-91A7-458D-95B3-E7E1A318FAE2}" type="presOf" srcId="{ECB44D63-D008-41C6-8169-CD0F31AD92B9}" destId="{A0BC7744-1325-4953-B513-8EF9CB308518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D6BEAAA-3FF2-453E-9133-965702785921}" type="presOf" srcId="{0B6B8DCC-D974-4572-98E1-84674B67A53E}" destId="{72AA5AA9-B676-4657-BD25-A33E6CC9E903}" srcOrd="0" destOrd="0" presId="urn:microsoft.com/office/officeart/2005/8/layout/chevron2"/>
    <dgm:cxn modelId="{DA8D8098-3D4E-4D41-8D68-DFBCF2151236}" type="presOf" srcId="{2A9E7809-7040-4067-909F-D04A93DBB7DC}" destId="{C2C51B65-D59D-43EB-84E6-50F794A93A18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AE61C12B-92E4-4379-8DB8-922CC84D6972}" type="presOf" srcId="{74EE1953-5336-4A0D-8F0C-7FB7EFAC1F24}" destId="{EDCE8510-088E-4B40-A9FC-2856BC639789}" srcOrd="0" destOrd="0" presId="urn:microsoft.com/office/officeart/2005/8/layout/chevron2"/>
    <dgm:cxn modelId="{44D7E98F-39FF-4AF8-A73A-7063C98213DD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65244A8E-EC24-4D3A-80C3-B3A437708BA2}" type="presOf" srcId="{4A78F6FB-3DBE-43F3-94C1-363840DE9C94}" destId="{4E978C87-A02B-43BA-ACA1-4A4997A342B5}" srcOrd="0" destOrd="0" presId="urn:microsoft.com/office/officeart/2005/8/layout/chevron2"/>
    <dgm:cxn modelId="{88D7F799-A635-4B3B-ABB6-EAB1DC497CF3}" type="presOf" srcId="{52F5437C-5701-4FDB-9287-32659CAA5A36}" destId="{59B84D78-D7DC-459E-A6F5-ADE4FD9FAEA4}" srcOrd="0" destOrd="0" presId="urn:microsoft.com/office/officeart/2005/8/layout/chevron2"/>
    <dgm:cxn modelId="{7532F424-72F7-4F23-9412-5825CA069B0E}" type="presOf" srcId="{7B4300CA-65C1-4858-AB0E-ABD01227017C}" destId="{E821AF38-3C01-4132-884F-B9EAA059C756}" srcOrd="0" destOrd="0" presId="urn:microsoft.com/office/officeart/2005/8/layout/chevron2"/>
    <dgm:cxn modelId="{AEEDA0D0-1118-433B-AC5F-E229AD68FB0A}" type="presOf" srcId="{82265FDF-DC26-4282-9BFC-B99E1CBAC5AD}" destId="{D96D3F65-AA62-4C31-908F-3159D6E72990}" srcOrd="0" destOrd="0" presId="urn:microsoft.com/office/officeart/2005/8/layout/chevron2"/>
    <dgm:cxn modelId="{DF06233A-A1EA-408A-8907-5013F121EA79}" type="presParOf" srcId="{CB5BC81E-34C1-461F-AEE0-A08E2A7DD582}" destId="{EDA913A9-5747-481E-8177-3D84815BDD37}" srcOrd="0" destOrd="0" presId="urn:microsoft.com/office/officeart/2005/8/layout/chevron2"/>
    <dgm:cxn modelId="{24880489-79D5-4CD1-A6BD-E8FC65C33023}" type="presParOf" srcId="{EDA913A9-5747-481E-8177-3D84815BDD37}" destId="{4E978C87-A02B-43BA-ACA1-4A4997A342B5}" srcOrd="0" destOrd="0" presId="urn:microsoft.com/office/officeart/2005/8/layout/chevron2"/>
    <dgm:cxn modelId="{033D8D40-9041-40CE-AF12-44F42D428F0C}" type="presParOf" srcId="{EDA913A9-5747-481E-8177-3D84815BDD37}" destId="{EDCE8510-088E-4B40-A9FC-2856BC639789}" srcOrd="1" destOrd="0" presId="urn:microsoft.com/office/officeart/2005/8/layout/chevron2"/>
    <dgm:cxn modelId="{5E9E975D-2B57-4677-86E7-C4AEF75A8E43}" type="presParOf" srcId="{CB5BC81E-34C1-461F-AEE0-A08E2A7DD582}" destId="{AEADB3D5-E5B9-4AB7-816C-17D97FB1D0C3}" srcOrd="1" destOrd="0" presId="urn:microsoft.com/office/officeart/2005/8/layout/chevron2"/>
    <dgm:cxn modelId="{684CEC99-1C37-41B1-BB35-CE95D83D2A7F}" type="presParOf" srcId="{CB5BC81E-34C1-461F-AEE0-A08E2A7DD582}" destId="{1B306539-7BD0-4376-9492-F1310A7BD0BC}" srcOrd="2" destOrd="0" presId="urn:microsoft.com/office/officeart/2005/8/layout/chevron2"/>
    <dgm:cxn modelId="{C8BCA6B3-5CD2-49E9-A8EA-996564EDCB47}" type="presParOf" srcId="{1B306539-7BD0-4376-9492-F1310A7BD0BC}" destId="{72AA5AA9-B676-4657-BD25-A33E6CC9E903}" srcOrd="0" destOrd="0" presId="urn:microsoft.com/office/officeart/2005/8/layout/chevron2"/>
    <dgm:cxn modelId="{20D52D3D-9A7C-4D05-8412-325911B2AE5F}" type="presParOf" srcId="{1B306539-7BD0-4376-9492-F1310A7BD0BC}" destId="{C2C51B65-D59D-43EB-84E6-50F794A93A18}" srcOrd="1" destOrd="0" presId="urn:microsoft.com/office/officeart/2005/8/layout/chevron2"/>
    <dgm:cxn modelId="{57C95BBE-220D-4FCD-A12A-6DFDA16A5AE0}" type="presParOf" srcId="{CB5BC81E-34C1-461F-AEE0-A08E2A7DD582}" destId="{8CBB67B2-1887-4938-A6ED-51C5456B83E1}" srcOrd="3" destOrd="0" presId="urn:microsoft.com/office/officeart/2005/8/layout/chevron2"/>
    <dgm:cxn modelId="{57D64D1F-96B8-49B7-AB14-260A6C96234C}" type="presParOf" srcId="{CB5BC81E-34C1-461F-AEE0-A08E2A7DD582}" destId="{904F4AB7-01BB-47E8-ACFF-90C8F7BDDBB6}" srcOrd="4" destOrd="0" presId="urn:microsoft.com/office/officeart/2005/8/layout/chevron2"/>
    <dgm:cxn modelId="{46A14CA8-18A4-43AF-B39A-79F08A892F80}" type="presParOf" srcId="{904F4AB7-01BB-47E8-ACFF-90C8F7BDDBB6}" destId="{C5D252CF-D3B2-48F4-BD8D-3634E54F0860}" srcOrd="0" destOrd="0" presId="urn:microsoft.com/office/officeart/2005/8/layout/chevron2"/>
    <dgm:cxn modelId="{748ED86E-C6F7-4689-BF67-3668CB3355BB}" type="presParOf" srcId="{904F4AB7-01BB-47E8-ACFF-90C8F7BDDBB6}" destId="{1125E32B-1BA7-44D7-8FA3-5975E418EE74}" srcOrd="1" destOrd="0" presId="urn:microsoft.com/office/officeart/2005/8/layout/chevron2"/>
    <dgm:cxn modelId="{01960161-CB3E-4DF7-B565-4EA5D34AC067}" type="presParOf" srcId="{CB5BC81E-34C1-461F-AEE0-A08E2A7DD582}" destId="{259A202E-CBE6-443F-A9D1-22A2733AA29A}" srcOrd="5" destOrd="0" presId="urn:microsoft.com/office/officeart/2005/8/layout/chevron2"/>
    <dgm:cxn modelId="{1CDA8CB2-4CDD-4FC2-912B-D0ADFBCCD64C}" type="presParOf" srcId="{CB5BC81E-34C1-461F-AEE0-A08E2A7DD582}" destId="{C84BE754-EA9B-4C58-8EB1-D0BCB72E7DB8}" srcOrd="6" destOrd="0" presId="urn:microsoft.com/office/officeart/2005/8/layout/chevron2"/>
    <dgm:cxn modelId="{0A979CC0-A94B-4DCD-8B24-C512D4D030B9}" type="presParOf" srcId="{C84BE754-EA9B-4C58-8EB1-D0BCB72E7DB8}" destId="{CD56B9A4-2EF1-45DB-A3AE-4E575094631A}" srcOrd="0" destOrd="0" presId="urn:microsoft.com/office/officeart/2005/8/layout/chevron2"/>
    <dgm:cxn modelId="{6DB4A05C-75C9-4EC1-AB70-97B1DFC62FC2}" type="presParOf" srcId="{C84BE754-EA9B-4C58-8EB1-D0BCB72E7DB8}" destId="{59B84D78-D7DC-459E-A6F5-ADE4FD9FAEA4}" srcOrd="1" destOrd="0" presId="urn:microsoft.com/office/officeart/2005/8/layout/chevron2"/>
    <dgm:cxn modelId="{58E32067-0E45-4D2F-969D-DDBFF33049AF}" type="presParOf" srcId="{CB5BC81E-34C1-461F-AEE0-A08E2A7DD582}" destId="{519B89BD-5C0D-4DE0-9028-62CAFB3F9B39}" srcOrd="7" destOrd="0" presId="urn:microsoft.com/office/officeart/2005/8/layout/chevron2"/>
    <dgm:cxn modelId="{DD60ABF6-5418-4FDD-880A-0FAADD3E2604}" type="presParOf" srcId="{CB5BC81E-34C1-461F-AEE0-A08E2A7DD582}" destId="{098E5091-0487-4F3A-9716-3372429796A6}" srcOrd="8" destOrd="0" presId="urn:microsoft.com/office/officeart/2005/8/layout/chevron2"/>
    <dgm:cxn modelId="{4648E294-61B3-448B-B295-FE6ABA4305B3}" type="presParOf" srcId="{098E5091-0487-4F3A-9716-3372429796A6}" destId="{AB764805-9ED8-4A22-97DF-2B6048EDDB2C}" srcOrd="0" destOrd="0" presId="urn:microsoft.com/office/officeart/2005/8/layout/chevron2"/>
    <dgm:cxn modelId="{63CAB819-0136-4C71-B9B7-E50166BE730E}" type="presParOf" srcId="{098E5091-0487-4F3A-9716-3372429796A6}" destId="{AB55EEBB-79DB-491F-9495-243375861A50}" srcOrd="1" destOrd="0" presId="urn:microsoft.com/office/officeart/2005/8/layout/chevron2"/>
    <dgm:cxn modelId="{F4019507-7266-4086-97AF-EFB9B03D50E1}" type="presParOf" srcId="{CB5BC81E-34C1-461F-AEE0-A08E2A7DD582}" destId="{E77AFF93-97BD-443A-AA99-ABBC07BE42D5}" srcOrd="9" destOrd="0" presId="urn:microsoft.com/office/officeart/2005/8/layout/chevron2"/>
    <dgm:cxn modelId="{5997B749-4204-491F-8B78-B17E82879D69}" type="presParOf" srcId="{CB5BC81E-34C1-461F-AEE0-A08E2A7DD582}" destId="{7AF35DB4-69E6-4CCE-BAFD-F002954BDF78}" srcOrd="10" destOrd="0" presId="urn:microsoft.com/office/officeart/2005/8/layout/chevron2"/>
    <dgm:cxn modelId="{D0025B26-DF23-4442-939B-968368DA6FB0}" type="presParOf" srcId="{7AF35DB4-69E6-4CCE-BAFD-F002954BDF78}" destId="{D96D3F65-AA62-4C31-908F-3159D6E72990}" srcOrd="0" destOrd="0" presId="urn:microsoft.com/office/officeart/2005/8/layout/chevron2"/>
    <dgm:cxn modelId="{BA6C3488-01BD-4F0E-BA49-8127BFE80307}" type="presParOf" srcId="{7AF35DB4-69E6-4CCE-BAFD-F002954BDF78}" destId="{D13C05B2-E0F9-46A8-B63E-1BE10CCEF874}" srcOrd="1" destOrd="0" presId="urn:microsoft.com/office/officeart/2005/8/layout/chevron2"/>
    <dgm:cxn modelId="{5EF57397-C498-495E-856D-C0EA5B6D7479}" type="presParOf" srcId="{CB5BC81E-34C1-461F-AEE0-A08E2A7DD582}" destId="{B7169D1A-E4A9-4F6F-83EE-7B5673D0A3E9}" srcOrd="11" destOrd="0" presId="urn:microsoft.com/office/officeart/2005/8/layout/chevron2"/>
    <dgm:cxn modelId="{D0DD5D0B-8EA1-4B1F-B956-4D1E679EC430}" type="presParOf" srcId="{CB5BC81E-34C1-461F-AEE0-A08E2A7DD582}" destId="{4BC567A5-2C42-40E5-ACEE-2688E9F7B0E1}" srcOrd="12" destOrd="0" presId="urn:microsoft.com/office/officeart/2005/8/layout/chevron2"/>
    <dgm:cxn modelId="{0EEE47CC-76D6-44E9-B4C4-B6F68EDC7D29}" type="presParOf" srcId="{4BC567A5-2C42-40E5-ACEE-2688E9F7B0E1}" destId="{1563D93B-E05A-45D7-890A-ED1E72B0D39A}" srcOrd="0" destOrd="0" presId="urn:microsoft.com/office/officeart/2005/8/layout/chevron2"/>
    <dgm:cxn modelId="{A01E4DAA-833E-402B-9CCA-856CC4D54E11}" type="presParOf" srcId="{4BC567A5-2C42-40E5-ACEE-2688E9F7B0E1}" destId="{9BA18526-6486-4F51-9126-8F34747C0445}" srcOrd="1" destOrd="0" presId="urn:microsoft.com/office/officeart/2005/8/layout/chevron2"/>
    <dgm:cxn modelId="{FED3DCA1-0F44-45EB-AEA4-D0412685F955}" type="presParOf" srcId="{CB5BC81E-34C1-461F-AEE0-A08E2A7DD582}" destId="{192DB5CA-32D3-4AB0-A50F-2AED67C56249}" srcOrd="13" destOrd="0" presId="urn:microsoft.com/office/officeart/2005/8/layout/chevron2"/>
    <dgm:cxn modelId="{37969683-8CA7-4F77-8CDA-E1EFA5161B92}" type="presParOf" srcId="{CB5BC81E-34C1-461F-AEE0-A08E2A7DD582}" destId="{81A53F65-F1C2-4B73-91EA-9B87D38063FA}" srcOrd="14" destOrd="0" presId="urn:microsoft.com/office/officeart/2005/8/layout/chevron2"/>
    <dgm:cxn modelId="{01440F4D-B859-4BC0-9B0B-330147DCC4C1}" type="presParOf" srcId="{81A53F65-F1C2-4B73-91EA-9B87D38063FA}" destId="{E821AF38-3C01-4132-884F-B9EAA059C756}" srcOrd="0" destOrd="0" presId="urn:microsoft.com/office/officeart/2005/8/layout/chevron2"/>
    <dgm:cxn modelId="{EEAC3EE1-190D-4C9A-AD87-8D1EFB0BB80F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A9937D-2EB5-4E42-ABE2-AFCC679E1434}" type="presOf" srcId="{05D10E5F-211E-4A68-B291-6E77ED6ADF59}" destId="{D13C05B2-E0F9-46A8-B63E-1BE10CCEF87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18E63F2A-D1AD-4CF3-9840-E1947437E424}" type="presOf" srcId="{0B6B8DCC-D974-4572-98E1-84674B67A53E}" destId="{72AA5AA9-B676-4657-BD25-A33E6CC9E903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DEC70AA3-0C2E-4AE6-A1CE-14FE67587C09}" type="presOf" srcId="{4A78F6FB-3DBE-43F3-94C1-363840DE9C94}" destId="{4E978C87-A02B-43BA-ACA1-4A4997A342B5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8323D99F-64BE-4B2D-9E63-45F32F192D0A}" type="presOf" srcId="{2A9E7809-7040-4067-909F-D04A93DBB7DC}" destId="{C2C51B65-D59D-43EB-84E6-50F794A93A18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E6548207-97E9-40BF-A207-A264116E71F4}" type="presOf" srcId="{8CEE3983-4E62-4D56-B2D9-BE6E31E51C99}" destId="{CB5BC81E-34C1-461F-AEE0-A08E2A7DD582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7B295A2C-EE9B-4FA6-8FBA-33EB8A0C04FC}" type="presOf" srcId="{74EE1953-5336-4A0D-8F0C-7FB7EFAC1F24}" destId="{EDCE8510-088E-4B40-A9FC-2856BC639789}" srcOrd="0" destOrd="0" presId="urn:microsoft.com/office/officeart/2005/8/layout/chevron2"/>
    <dgm:cxn modelId="{1A1333AD-6311-48C3-984D-C168A0AFB7F5}" type="presOf" srcId="{D83380F0-AC0B-4F09-B351-22EBCE319DAC}" destId="{AB55EEBB-79DB-491F-9495-243375861A5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0A92991C-E62F-47B1-BC1F-41A8B2EC2EBC}" type="presOf" srcId="{836E762E-7353-400E-8B31-8B21089FD44C}" destId="{CD56B9A4-2EF1-45DB-A3AE-4E575094631A}" srcOrd="0" destOrd="0" presId="urn:microsoft.com/office/officeart/2005/8/layout/chevron2"/>
    <dgm:cxn modelId="{4A2037A2-7013-49F9-A7F8-144F3A46088B}" type="presOf" srcId="{6E1CB79C-082E-4FD9-979F-2F5FE3469066}" destId="{9BA18526-6486-4F51-9126-8F34747C0445}" srcOrd="0" destOrd="0" presId="urn:microsoft.com/office/officeart/2005/8/layout/chevron2"/>
    <dgm:cxn modelId="{E02B26BF-FB10-48F1-B1C2-0F69D772405B}" type="presOf" srcId="{52F5437C-5701-4FDB-9287-32659CAA5A36}" destId="{59B84D78-D7DC-459E-A6F5-ADE4FD9FAEA4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D04AD499-8BD8-4A38-9939-3F24C85F85FA}" type="presOf" srcId="{423D3C63-221C-4C00-91F3-7057FAC8F7EE}" destId="{1563D93B-E05A-45D7-890A-ED1E72B0D39A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F7E52848-C7A0-4914-8D62-47AAE6423A93}" type="presOf" srcId="{2345D3C7-FF4E-4065-9496-890DBDEAC645}" destId="{AB764805-9ED8-4A22-97DF-2B6048EDDB2C}" srcOrd="0" destOrd="0" presId="urn:microsoft.com/office/officeart/2005/8/layout/chevron2"/>
    <dgm:cxn modelId="{EA04F3E4-EE98-4C17-8B34-8049E4A31168}" type="presOf" srcId="{ECB44D63-D008-41C6-8169-CD0F31AD92B9}" destId="{A0BC7744-1325-4953-B513-8EF9CB308518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E6F726F1-DEA1-44B6-8D37-E496AB24C1EB}" type="presOf" srcId="{82265FDF-DC26-4282-9BFC-B99E1CBAC5AD}" destId="{D96D3F65-AA62-4C31-908F-3159D6E72990}" srcOrd="0" destOrd="0" presId="urn:microsoft.com/office/officeart/2005/8/layout/chevron2"/>
    <dgm:cxn modelId="{6FC58248-3CAE-4593-B191-2B9CCD9DF983}" type="presOf" srcId="{F23813DE-C0CA-4384-9E08-DE6472EF48AE}" destId="{C5D252CF-D3B2-48F4-BD8D-3634E54F0860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D138370-42FE-4CDB-ABE8-8CCF9C6BC223}" type="presOf" srcId="{865F8E1D-EC2C-4EB8-A357-359724A27BBA}" destId="{1125E32B-1BA7-44D7-8FA3-5975E418EE74}" srcOrd="0" destOrd="0" presId="urn:microsoft.com/office/officeart/2005/8/layout/chevron2"/>
    <dgm:cxn modelId="{FA3A59AB-0F20-4A94-87AC-88BD0EA66318}" type="presOf" srcId="{7B4300CA-65C1-4858-AB0E-ABD01227017C}" destId="{E821AF38-3C01-4132-884F-B9EAA059C756}" srcOrd="0" destOrd="0" presId="urn:microsoft.com/office/officeart/2005/8/layout/chevron2"/>
    <dgm:cxn modelId="{B5A633D2-220E-4A2D-BA3B-B8350932884B}" type="presParOf" srcId="{CB5BC81E-34C1-461F-AEE0-A08E2A7DD582}" destId="{EDA913A9-5747-481E-8177-3D84815BDD37}" srcOrd="0" destOrd="0" presId="urn:microsoft.com/office/officeart/2005/8/layout/chevron2"/>
    <dgm:cxn modelId="{D5F15450-B5EB-44CA-91FA-026BF4BA223A}" type="presParOf" srcId="{EDA913A9-5747-481E-8177-3D84815BDD37}" destId="{4E978C87-A02B-43BA-ACA1-4A4997A342B5}" srcOrd="0" destOrd="0" presId="urn:microsoft.com/office/officeart/2005/8/layout/chevron2"/>
    <dgm:cxn modelId="{F6E1BD39-068A-4D66-BE64-0D1491600FD3}" type="presParOf" srcId="{EDA913A9-5747-481E-8177-3D84815BDD37}" destId="{EDCE8510-088E-4B40-A9FC-2856BC639789}" srcOrd="1" destOrd="0" presId="urn:microsoft.com/office/officeart/2005/8/layout/chevron2"/>
    <dgm:cxn modelId="{803CA669-0286-49E6-8F59-FA7A29E0FE5F}" type="presParOf" srcId="{CB5BC81E-34C1-461F-AEE0-A08E2A7DD582}" destId="{AEADB3D5-E5B9-4AB7-816C-17D97FB1D0C3}" srcOrd="1" destOrd="0" presId="urn:microsoft.com/office/officeart/2005/8/layout/chevron2"/>
    <dgm:cxn modelId="{62F22463-56D4-4F8D-B052-607B2F778480}" type="presParOf" srcId="{CB5BC81E-34C1-461F-AEE0-A08E2A7DD582}" destId="{1B306539-7BD0-4376-9492-F1310A7BD0BC}" srcOrd="2" destOrd="0" presId="urn:microsoft.com/office/officeart/2005/8/layout/chevron2"/>
    <dgm:cxn modelId="{09815AF0-8893-4E75-A641-7F6D6EA279CA}" type="presParOf" srcId="{1B306539-7BD0-4376-9492-F1310A7BD0BC}" destId="{72AA5AA9-B676-4657-BD25-A33E6CC9E903}" srcOrd="0" destOrd="0" presId="urn:microsoft.com/office/officeart/2005/8/layout/chevron2"/>
    <dgm:cxn modelId="{53141278-8417-4D1C-AC6B-0C99E4C5D627}" type="presParOf" srcId="{1B306539-7BD0-4376-9492-F1310A7BD0BC}" destId="{C2C51B65-D59D-43EB-84E6-50F794A93A18}" srcOrd="1" destOrd="0" presId="urn:microsoft.com/office/officeart/2005/8/layout/chevron2"/>
    <dgm:cxn modelId="{D13A2A8E-DE90-4CDE-98D0-544D5F1B1D70}" type="presParOf" srcId="{CB5BC81E-34C1-461F-AEE0-A08E2A7DD582}" destId="{8CBB67B2-1887-4938-A6ED-51C5456B83E1}" srcOrd="3" destOrd="0" presId="urn:microsoft.com/office/officeart/2005/8/layout/chevron2"/>
    <dgm:cxn modelId="{CF6055D7-2E6E-47CB-8220-5F8880631E66}" type="presParOf" srcId="{CB5BC81E-34C1-461F-AEE0-A08E2A7DD582}" destId="{904F4AB7-01BB-47E8-ACFF-90C8F7BDDBB6}" srcOrd="4" destOrd="0" presId="urn:microsoft.com/office/officeart/2005/8/layout/chevron2"/>
    <dgm:cxn modelId="{05E87DE8-C38B-43B4-9DFF-F0B60CE446E8}" type="presParOf" srcId="{904F4AB7-01BB-47E8-ACFF-90C8F7BDDBB6}" destId="{C5D252CF-D3B2-48F4-BD8D-3634E54F0860}" srcOrd="0" destOrd="0" presId="urn:microsoft.com/office/officeart/2005/8/layout/chevron2"/>
    <dgm:cxn modelId="{15338ACE-2673-40FD-8F22-641A5F8A0440}" type="presParOf" srcId="{904F4AB7-01BB-47E8-ACFF-90C8F7BDDBB6}" destId="{1125E32B-1BA7-44D7-8FA3-5975E418EE74}" srcOrd="1" destOrd="0" presId="urn:microsoft.com/office/officeart/2005/8/layout/chevron2"/>
    <dgm:cxn modelId="{1FC8102B-CC06-46C7-B6F5-8390C82BABEF}" type="presParOf" srcId="{CB5BC81E-34C1-461F-AEE0-A08E2A7DD582}" destId="{259A202E-CBE6-443F-A9D1-22A2733AA29A}" srcOrd="5" destOrd="0" presId="urn:microsoft.com/office/officeart/2005/8/layout/chevron2"/>
    <dgm:cxn modelId="{20C2B1A4-59EC-4BB6-9907-A99A553E23DD}" type="presParOf" srcId="{CB5BC81E-34C1-461F-AEE0-A08E2A7DD582}" destId="{C84BE754-EA9B-4C58-8EB1-D0BCB72E7DB8}" srcOrd="6" destOrd="0" presId="urn:microsoft.com/office/officeart/2005/8/layout/chevron2"/>
    <dgm:cxn modelId="{D54C1DD6-77A5-4C9E-86A8-876BCC4EFCDD}" type="presParOf" srcId="{C84BE754-EA9B-4C58-8EB1-D0BCB72E7DB8}" destId="{CD56B9A4-2EF1-45DB-A3AE-4E575094631A}" srcOrd="0" destOrd="0" presId="urn:microsoft.com/office/officeart/2005/8/layout/chevron2"/>
    <dgm:cxn modelId="{20F13B1A-599C-4970-AEDE-3BA2673CE41C}" type="presParOf" srcId="{C84BE754-EA9B-4C58-8EB1-D0BCB72E7DB8}" destId="{59B84D78-D7DC-459E-A6F5-ADE4FD9FAEA4}" srcOrd="1" destOrd="0" presId="urn:microsoft.com/office/officeart/2005/8/layout/chevron2"/>
    <dgm:cxn modelId="{9CC12965-BEA3-46F2-B7E1-5D59A4CA68F1}" type="presParOf" srcId="{CB5BC81E-34C1-461F-AEE0-A08E2A7DD582}" destId="{519B89BD-5C0D-4DE0-9028-62CAFB3F9B39}" srcOrd="7" destOrd="0" presId="urn:microsoft.com/office/officeart/2005/8/layout/chevron2"/>
    <dgm:cxn modelId="{D4BF7272-437F-416C-8739-7EF0EBD66AD4}" type="presParOf" srcId="{CB5BC81E-34C1-461F-AEE0-A08E2A7DD582}" destId="{098E5091-0487-4F3A-9716-3372429796A6}" srcOrd="8" destOrd="0" presId="urn:microsoft.com/office/officeart/2005/8/layout/chevron2"/>
    <dgm:cxn modelId="{7CD3884B-AE88-44E8-A6F6-45E96D8455FD}" type="presParOf" srcId="{098E5091-0487-4F3A-9716-3372429796A6}" destId="{AB764805-9ED8-4A22-97DF-2B6048EDDB2C}" srcOrd="0" destOrd="0" presId="urn:microsoft.com/office/officeart/2005/8/layout/chevron2"/>
    <dgm:cxn modelId="{200B04E1-69CF-46D9-A693-62915FA5B50D}" type="presParOf" srcId="{098E5091-0487-4F3A-9716-3372429796A6}" destId="{AB55EEBB-79DB-491F-9495-243375861A50}" srcOrd="1" destOrd="0" presId="urn:microsoft.com/office/officeart/2005/8/layout/chevron2"/>
    <dgm:cxn modelId="{0C45D8CF-F21B-4E8E-A55C-4D82EB49E76C}" type="presParOf" srcId="{CB5BC81E-34C1-461F-AEE0-A08E2A7DD582}" destId="{E77AFF93-97BD-443A-AA99-ABBC07BE42D5}" srcOrd="9" destOrd="0" presId="urn:microsoft.com/office/officeart/2005/8/layout/chevron2"/>
    <dgm:cxn modelId="{55B8465E-08F4-4A6B-A112-233C1D21D2C4}" type="presParOf" srcId="{CB5BC81E-34C1-461F-AEE0-A08E2A7DD582}" destId="{7AF35DB4-69E6-4CCE-BAFD-F002954BDF78}" srcOrd="10" destOrd="0" presId="urn:microsoft.com/office/officeart/2005/8/layout/chevron2"/>
    <dgm:cxn modelId="{438F826F-B7FC-4017-BBD6-1FA07CA7C93E}" type="presParOf" srcId="{7AF35DB4-69E6-4CCE-BAFD-F002954BDF78}" destId="{D96D3F65-AA62-4C31-908F-3159D6E72990}" srcOrd="0" destOrd="0" presId="urn:microsoft.com/office/officeart/2005/8/layout/chevron2"/>
    <dgm:cxn modelId="{E02D72AC-22D2-4A63-8974-60392F38DE5F}" type="presParOf" srcId="{7AF35DB4-69E6-4CCE-BAFD-F002954BDF78}" destId="{D13C05B2-E0F9-46A8-B63E-1BE10CCEF874}" srcOrd="1" destOrd="0" presId="urn:microsoft.com/office/officeart/2005/8/layout/chevron2"/>
    <dgm:cxn modelId="{77498CE5-0EB4-4E1D-B580-AED042485565}" type="presParOf" srcId="{CB5BC81E-34C1-461F-AEE0-A08E2A7DD582}" destId="{B7169D1A-E4A9-4F6F-83EE-7B5673D0A3E9}" srcOrd="11" destOrd="0" presId="urn:microsoft.com/office/officeart/2005/8/layout/chevron2"/>
    <dgm:cxn modelId="{3C95BF9E-C50C-4F53-AC78-A9818DD1046F}" type="presParOf" srcId="{CB5BC81E-34C1-461F-AEE0-A08E2A7DD582}" destId="{4BC567A5-2C42-40E5-ACEE-2688E9F7B0E1}" srcOrd="12" destOrd="0" presId="urn:microsoft.com/office/officeart/2005/8/layout/chevron2"/>
    <dgm:cxn modelId="{5437E757-110A-45FC-BF51-41C5EB6A43AA}" type="presParOf" srcId="{4BC567A5-2C42-40E5-ACEE-2688E9F7B0E1}" destId="{1563D93B-E05A-45D7-890A-ED1E72B0D39A}" srcOrd="0" destOrd="0" presId="urn:microsoft.com/office/officeart/2005/8/layout/chevron2"/>
    <dgm:cxn modelId="{2B0981EC-D778-4126-8A60-1EC6EC409ACF}" type="presParOf" srcId="{4BC567A5-2C42-40E5-ACEE-2688E9F7B0E1}" destId="{9BA18526-6486-4F51-9126-8F34747C0445}" srcOrd="1" destOrd="0" presId="urn:microsoft.com/office/officeart/2005/8/layout/chevron2"/>
    <dgm:cxn modelId="{671F7E8C-2C44-4D67-930E-D82EC5290099}" type="presParOf" srcId="{CB5BC81E-34C1-461F-AEE0-A08E2A7DD582}" destId="{192DB5CA-32D3-4AB0-A50F-2AED67C56249}" srcOrd="13" destOrd="0" presId="urn:microsoft.com/office/officeart/2005/8/layout/chevron2"/>
    <dgm:cxn modelId="{244ED56E-55A2-4BCF-8570-85C6B9344694}" type="presParOf" srcId="{CB5BC81E-34C1-461F-AEE0-A08E2A7DD582}" destId="{81A53F65-F1C2-4B73-91EA-9B87D38063FA}" srcOrd="14" destOrd="0" presId="urn:microsoft.com/office/officeart/2005/8/layout/chevron2"/>
    <dgm:cxn modelId="{4880E77E-2871-4EE3-9040-D5DD9A8D934E}" type="presParOf" srcId="{81A53F65-F1C2-4B73-91EA-9B87D38063FA}" destId="{E821AF38-3C01-4132-884F-B9EAA059C756}" srcOrd="0" destOrd="0" presId="urn:microsoft.com/office/officeart/2005/8/layout/chevron2"/>
    <dgm:cxn modelId="{8FBBE8EA-6E49-46C5-BDD6-90E4207B42E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4985807B-F3A3-4D81-A878-1A75AD23AEE3}" type="presOf" srcId="{423D3C63-221C-4C00-91F3-7057FAC8F7EE}" destId="{1563D93B-E05A-45D7-890A-ED1E72B0D39A}" srcOrd="0" destOrd="0" presId="urn:microsoft.com/office/officeart/2005/8/layout/chevron2"/>
    <dgm:cxn modelId="{9B5D9B8D-DB32-47FF-9F95-1981A6614C10}" type="presOf" srcId="{F23813DE-C0CA-4384-9E08-DE6472EF48AE}" destId="{C5D252CF-D3B2-48F4-BD8D-3634E54F0860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4D9FFD1-3BF8-4A96-9B81-59E2E11D2646}" type="presOf" srcId="{4A78F6FB-3DBE-43F3-94C1-363840DE9C94}" destId="{4E978C87-A02B-43BA-ACA1-4A4997A342B5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3D7A1333-5F07-4A19-BCE1-2EF282DC6D3E}" type="presOf" srcId="{ECB44D63-D008-41C6-8169-CD0F31AD92B9}" destId="{A0BC7744-1325-4953-B513-8EF9CB308518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996C469C-052C-4442-A167-DB4034CE75D3}" type="presOf" srcId="{52F5437C-5701-4FDB-9287-32659CAA5A36}" destId="{59B84D78-D7DC-459E-A6F5-ADE4FD9FAEA4}" srcOrd="0" destOrd="0" presId="urn:microsoft.com/office/officeart/2005/8/layout/chevron2"/>
    <dgm:cxn modelId="{BAFDE284-B0C0-4CBA-9C98-80D9939E999D}" type="presOf" srcId="{2345D3C7-FF4E-4065-9496-890DBDEAC645}" destId="{AB764805-9ED8-4A22-97DF-2B6048EDDB2C}" srcOrd="0" destOrd="0" presId="urn:microsoft.com/office/officeart/2005/8/layout/chevron2"/>
    <dgm:cxn modelId="{669FE5F7-E64B-4E7F-B9C6-4BCEEF1E4C3D}" type="presOf" srcId="{82265FDF-DC26-4282-9BFC-B99E1CBAC5AD}" destId="{D96D3F65-AA62-4C31-908F-3159D6E72990}" srcOrd="0" destOrd="0" presId="urn:microsoft.com/office/officeart/2005/8/layout/chevron2"/>
    <dgm:cxn modelId="{BD029730-91D6-41F8-AD80-F0004DF9BA4B}" type="presOf" srcId="{2A9E7809-7040-4067-909F-D04A93DBB7DC}" destId="{C2C51B65-D59D-43EB-84E6-50F794A93A18}" srcOrd="0" destOrd="0" presId="urn:microsoft.com/office/officeart/2005/8/layout/chevron2"/>
    <dgm:cxn modelId="{8AB2407B-D385-4BDF-A254-582983048613}" type="presOf" srcId="{8CEE3983-4E62-4D56-B2D9-BE6E31E51C99}" destId="{CB5BC81E-34C1-461F-AEE0-A08E2A7DD582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AD1453E9-E224-43EE-A237-35BF395C6507}" type="presOf" srcId="{836E762E-7353-400E-8B31-8B21089FD44C}" destId="{CD56B9A4-2EF1-45DB-A3AE-4E575094631A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64F085BA-7E3D-4AAB-AC7D-D3A3F76B6946}" type="presOf" srcId="{0B6B8DCC-D974-4572-98E1-84674B67A53E}" destId="{72AA5AA9-B676-4657-BD25-A33E6CC9E903}" srcOrd="0" destOrd="0" presId="urn:microsoft.com/office/officeart/2005/8/layout/chevron2"/>
    <dgm:cxn modelId="{52C5C06A-6F2C-4ACC-93AD-163178D353B8}" type="presOf" srcId="{05D10E5F-211E-4A68-B291-6E77ED6ADF59}" destId="{D13C05B2-E0F9-46A8-B63E-1BE10CCEF874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6059B4E-D658-44E9-9010-B4B920F2A879}" type="presOf" srcId="{6E1CB79C-082E-4FD9-979F-2F5FE3469066}" destId="{9BA18526-6486-4F51-9126-8F34747C0445}" srcOrd="0" destOrd="0" presId="urn:microsoft.com/office/officeart/2005/8/layout/chevron2"/>
    <dgm:cxn modelId="{31F7A561-7856-4656-9012-565461A3C170}" type="presOf" srcId="{D83380F0-AC0B-4F09-B351-22EBCE319DAC}" destId="{AB55EEBB-79DB-491F-9495-243375861A50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9F565F2F-76F3-4934-BD8A-832C12BE6645}" type="presOf" srcId="{7B4300CA-65C1-4858-AB0E-ABD01227017C}" destId="{E821AF38-3C01-4132-884F-B9EAA059C756}" srcOrd="0" destOrd="0" presId="urn:microsoft.com/office/officeart/2005/8/layout/chevron2"/>
    <dgm:cxn modelId="{D130214A-3345-4D54-AD9E-AEE7BBBB1D5B}" type="presOf" srcId="{74EE1953-5336-4A0D-8F0C-7FB7EFAC1F24}" destId="{EDCE8510-088E-4B40-A9FC-2856BC639789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BE01B58A-F36B-42DA-B6E7-37C89DD44279}" type="presOf" srcId="{865F8E1D-EC2C-4EB8-A357-359724A27BBA}" destId="{1125E32B-1BA7-44D7-8FA3-5975E418EE74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99965611-701A-40EF-96E1-0E0D8C2CD1C2}" type="presParOf" srcId="{CB5BC81E-34C1-461F-AEE0-A08E2A7DD582}" destId="{EDA913A9-5747-481E-8177-3D84815BDD37}" srcOrd="0" destOrd="0" presId="urn:microsoft.com/office/officeart/2005/8/layout/chevron2"/>
    <dgm:cxn modelId="{8BF31026-DF5B-4833-9F98-DACFB3977641}" type="presParOf" srcId="{EDA913A9-5747-481E-8177-3D84815BDD37}" destId="{4E978C87-A02B-43BA-ACA1-4A4997A342B5}" srcOrd="0" destOrd="0" presId="urn:microsoft.com/office/officeart/2005/8/layout/chevron2"/>
    <dgm:cxn modelId="{6A3C682C-C393-40BF-AAB2-404DE9F0F69B}" type="presParOf" srcId="{EDA913A9-5747-481E-8177-3D84815BDD37}" destId="{EDCE8510-088E-4B40-A9FC-2856BC639789}" srcOrd="1" destOrd="0" presId="urn:microsoft.com/office/officeart/2005/8/layout/chevron2"/>
    <dgm:cxn modelId="{944709F5-78F5-415C-9F75-19122FE7A522}" type="presParOf" srcId="{CB5BC81E-34C1-461F-AEE0-A08E2A7DD582}" destId="{AEADB3D5-E5B9-4AB7-816C-17D97FB1D0C3}" srcOrd="1" destOrd="0" presId="urn:microsoft.com/office/officeart/2005/8/layout/chevron2"/>
    <dgm:cxn modelId="{29B1A315-4DD5-4D3E-82D4-19DA0EF3216F}" type="presParOf" srcId="{CB5BC81E-34C1-461F-AEE0-A08E2A7DD582}" destId="{1B306539-7BD0-4376-9492-F1310A7BD0BC}" srcOrd="2" destOrd="0" presId="urn:microsoft.com/office/officeart/2005/8/layout/chevron2"/>
    <dgm:cxn modelId="{9A13C8AA-92B9-426F-BBAC-6E74C36815B6}" type="presParOf" srcId="{1B306539-7BD0-4376-9492-F1310A7BD0BC}" destId="{72AA5AA9-B676-4657-BD25-A33E6CC9E903}" srcOrd="0" destOrd="0" presId="urn:microsoft.com/office/officeart/2005/8/layout/chevron2"/>
    <dgm:cxn modelId="{BEE392F0-F5C3-4F38-A205-B95E67027D35}" type="presParOf" srcId="{1B306539-7BD0-4376-9492-F1310A7BD0BC}" destId="{C2C51B65-D59D-43EB-84E6-50F794A93A18}" srcOrd="1" destOrd="0" presId="urn:microsoft.com/office/officeart/2005/8/layout/chevron2"/>
    <dgm:cxn modelId="{F02FB587-267F-4910-843F-736B1D35AD71}" type="presParOf" srcId="{CB5BC81E-34C1-461F-AEE0-A08E2A7DD582}" destId="{8CBB67B2-1887-4938-A6ED-51C5456B83E1}" srcOrd="3" destOrd="0" presId="urn:microsoft.com/office/officeart/2005/8/layout/chevron2"/>
    <dgm:cxn modelId="{33AEFBD2-A160-47FD-BBFC-80EB3F42D3BD}" type="presParOf" srcId="{CB5BC81E-34C1-461F-AEE0-A08E2A7DD582}" destId="{904F4AB7-01BB-47E8-ACFF-90C8F7BDDBB6}" srcOrd="4" destOrd="0" presId="urn:microsoft.com/office/officeart/2005/8/layout/chevron2"/>
    <dgm:cxn modelId="{67DB816C-E741-46AB-A257-8908E4DEC072}" type="presParOf" srcId="{904F4AB7-01BB-47E8-ACFF-90C8F7BDDBB6}" destId="{C5D252CF-D3B2-48F4-BD8D-3634E54F0860}" srcOrd="0" destOrd="0" presId="urn:microsoft.com/office/officeart/2005/8/layout/chevron2"/>
    <dgm:cxn modelId="{58A24C85-BF91-4FA3-A1E6-CEBF4E3179A2}" type="presParOf" srcId="{904F4AB7-01BB-47E8-ACFF-90C8F7BDDBB6}" destId="{1125E32B-1BA7-44D7-8FA3-5975E418EE74}" srcOrd="1" destOrd="0" presId="urn:microsoft.com/office/officeart/2005/8/layout/chevron2"/>
    <dgm:cxn modelId="{9D30C614-536A-4DE4-8CDE-8E15108DB2E4}" type="presParOf" srcId="{CB5BC81E-34C1-461F-AEE0-A08E2A7DD582}" destId="{259A202E-CBE6-443F-A9D1-22A2733AA29A}" srcOrd="5" destOrd="0" presId="urn:microsoft.com/office/officeart/2005/8/layout/chevron2"/>
    <dgm:cxn modelId="{D0492248-8E12-4528-945A-2E63CE19B2B0}" type="presParOf" srcId="{CB5BC81E-34C1-461F-AEE0-A08E2A7DD582}" destId="{C84BE754-EA9B-4C58-8EB1-D0BCB72E7DB8}" srcOrd="6" destOrd="0" presId="urn:microsoft.com/office/officeart/2005/8/layout/chevron2"/>
    <dgm:cxn modelId="{8E57B168-1FD8-4AD8-86AC-B98CE72A1981}" type="presParOf" srcId="{C84BE754-EA9B-4C58-8EB1-D0BCB72E7DB8}" destId="{CD56B9A4-2EF1-45DB-A3AE-4E575094631A}" srcOrd="0" destOrd="0" presId="urn:microsoft.com/office/officeart/2005/8/layout/chevron2"/>
    <dgm:cxn modelId="{F209EC59-CD8D-4017-A21F-95F6B25AEF57}" type="presParOf" srcId="{C84BE754-EA9B-4C58-8EB1-D0BCB72E7DB8}" destId="{59B84D78-D7DC-459E-A6F5-ADE4FD9FAEA4}" srcOrd="1" destOrd="0" presId="urn:microsoft.com/office/officeart/2005/8/layout/chevron2"/>
    <dgm:cxn modelId="{4A40CD3C-897C-447F-BC64-F676EE1D48B3}" type="presParOf" srcId="{CB5BC81E-34C1-461F-AEE0-A08E2A7DD582}" destId="{519B89BD-5C0D-4DE0-9028-62CAFB3F9B39}" srcOrd="7" destOrd="0" presId="urn:microsoft.com/office/officeart/2005/8/layout/chevron2"/>
    <dgm:cxn modelId="{156FD012-4F8E-4320-B123-D87E5698221B}" type="presParOf" srcId="{CB5BC81E-34C1-461F-AEE0-A08E2A7DD582}" destId="{098E5091-0487-4F3A-9716-3372429796A6}" srcOrd="8" destOrd="0" presId="urn:microsoft.com/office/officeart/2005/8/layout/chevron2"/>
    <dgm:cxn modelId="{3199CD9C-8066-4662-9B96-2585B49BB2D4}" type="presParOf" srcId="{098E5091-0487-4F3A-9716-3372429796A6}" destId="{AB764805-9ED8-4A22-97DF-2B6048EDDB2C}" srcOrd="0" destOrd="0" presId="urn:microsoft.com/office/officeart/2005/8/layout/chevron2"/>
    <dgm:cxn modelId="{DDBAE25B-E22A-4166-ADD8-7963AC53C238}" type="presParOf" srcId="{098E5091-0487-4F3A-9716-3372429796A6}" destId="{AB55EEBB-79DB-491F-9495-243375861A50}" srcOrd="1" destOrd="0" presId="urn:microsoft.com/office/officeart/2005/8/layout/chevron2"/>
    <dgm:cxn modelId="{5AE3B610-3FF9-4F9C-81E2-3B434C570CCD}" type="presParOf" srcId="{CB5BC81E-34C1-461F-AEE0-A08E2A7DD582}" destId="{E77AFF93-97BD-443A-AA99-ABBC07BE42D5}" srcOrd="9" destOrd="0" presId="urn:microsoft.com/office/officeart/2005/8/layout/chevron2"/>
    <dgm:cxn modelId="{34C09544-F4B5-47CD-AEEE-2D02FA72D378}" type="presParOf" srcId="{CB5BC81E-34C1-461F-AEE0-A08E2A7DD582}" destId="{7AF35DB4-69E6-4CCE-BAFD-F002954BDF78}" srcOrd="10" destOrd="0" presId="urn:microsoft.com/office/officeart/2005/8/layout/chevron2"/>
    <dgm:cxn modelId="{03E32350-ABDB-4CBD-BB7A-CE4B90B9D9EF}" type="presParOf" srcId="{7AF35DB4-69E6-4CCE-BAFD-F002954BDF78}" destId="{D96D3F65-AA62-4C31-908F-3159D6E72990}" srcOrd="0" destOrd="0" presId="urn:microsoft.com/office/officeart/2005/8/layout/chevron2"/>
    <dgm:cxn modelId="{29461610-FBEF-4878-BC5C-92192654A2CD}" type="presParOf" srcId="{7AF35DB4-69E6-4CCE-BAFD-F002954BDF78}" destId="{D13C05B2-E0F9-46A8-B63E-1BE10CCEF874}" srcOrd="1" destOrd="0" presId="urn:microsoft.com/office/officeart/2005/8/layout/chevron2"/>
    <dgm:cxn modelId="{92511BFB-217F-443F-A6BD-8105ED108A5C}" type="presParOf" srcId="{CB5BC81E-34C1-461F-AEE0-A08E2A7DD582}" destId="{B7169D1A-E4A9-4F6F-83EE-7B5673D0A3E9}" srcOrd="11" destOrd="0" presId="urn:microsoft.com/office/officeart/2005/8/layout/chevron2"/>
    <dgm:cxn modelId="{BF3BC5C0-774D-492B-885A-7FE1E79A42AC}" type="presParOf" srcId="{CB5BC81E-34C1-461F-AEE0-A08E2A7DD582}" destId="{4BC567A5-2C42-40E5-ACEE-2688E9F7B0E1}" srcOrd="12" destOrd="0" presId="urn:microsoft.com/office/officeart/2005/8/layout/chevron2"/>
    <dgm:cxn modelId="{1FB4A09B-404C-4887-B164-68061F94CC1C}" type="presParOf" srcId="{4BC567A5-2C42-40E5-ACEE-2688E9F7B0E1}" destId="{1563D93B-E05A-45D7-890A-ED1E72B0D39A}" srcOrd="0" destOrd="0" presId="urn:microsoft.com/office/officeart/2005/8/layout/chevron2"/>
    <dgm:cxn modelId="{B919E26D-B40F-4155-AC05-56A2D14300A9}" type="presParOf" srcId="{4BC567A5-2C42-40E5-ACEE-2688E9F7B0E1}" destId="{9BA18526-6486-4F51-9126-8F34747C0445}" srcOrd="1" destOrd="0" presId="urn:microsoft.com/office/officeart/2005/8/layout/chevron2"/>
    <dgm:cxn modelId="{42ADDC25-2E24-493C-B254-A7775F4AB2EE}" type="presParOf" srcId="{CB5BC81E-34C1-461F-AEE0-A08E2A7DD582}" destId="{192DB5CA-32D3-4AB0-A50F-2AED67C56249}" srcOrd="13" destOrd="0" presId="urn:microsoft.com/office/officeart/2005/8/layout/chevron2"/>
    <dgm:cxn modelId="{65D36DDF-0A4D-4188-A7DD-57BA8678B2ED}" type="presParOf" srcId="{CB5BC81E-34C1-461F-AEE0-A08E2A7DD582}" destId="{81A53F65-F1C2-4B73-91EA-9B87D38063FA}" srcOrd="14" destOrd="0" presId="urn:microsoft.com/office/officeart/2005/8/layout/chevron2"/>
    <dgm:cxn modelId="{71990EA3-0BD3-4160-94CB-BC6DDF9E5F88}" type="presParOf" srcId="{81A53F65-F1C2-4B73-91EA-9B87D38063FA}" destId="{E821AF38-3C01-4132-884F-B9EAA059C756}" srcOrd="0" destOrd="0" presId="urn:microsoft.com/office/officeart/2005/8/layout/chevron2"/>
    <dgm:cxn modelId="{AEB30685-F3A6-4F26-8772-B3F4DFD53295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DAED252C-6871-4801-A793-F3B3FD290CF2}" type="presOf" srcId="{836E762E-7353-400E-8B31-8B21089FD44C}" destId="{CD56B9A4-2EF1-45DB-A3AE-4E575094631A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3E4A05AA-2D4B-4968-9575-88F0B6943DB5}" type="presOf" srcId="{82265FDF-DC26-4282-9BFC-B99E1CBAC5AD}" destId="{D96D3F65-AA62-4C31-908F-3159D6E72990}" srcOrd="0" destOrd="0" presId="urn:microsoft.com/office/officeart/2005/8/layout/chevron2"/>
    <dgm:cxn modelId="{C9A23E2B-9E96-42AC-971D-9C404DC3552C}" type="presOf" srcId="{7B4300CA-65C1-4858-AB0E-ABD01227017C}" destId="{E821AF38-3C01-4132-884F-B9EAA059C756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D15C5B26-BA75-4EC5-A01A-2E90AA513394}" type="presOf" srcId="{4A78F6FB-3DBE-43F3-94C1-363840DE9C94}" destId="{4E978C87-A02B-43BA-ACA1-4A4997A342B5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D22E1A59-B6DC-4F89-9343-30C0419ABAA7}" type="presOf" srcId="{52F5437C-5701-4FDB-9287-32659CAA5A36}" destId="{59B84D78-D7DC-459E-A6F5-ADE4FD9FAEA4}" srcOrd="0" destOrd="0" presId="urn:microsoft.com/office/officeart/2005/8/layout/chevron2"/>
    <dgm:cxn modelId="{FF7B9B08-56CD-412C-AC46-A65859CB28D8}" type="presOf" srcId="{8CEE3983-4E62-4D56-B2D9-BE6E31E51C99}" destId="{CB5BC81E-34C1-461F-AEE0-A08E2A7DD582}" srcOrd="0" destOrd="0" presId="urn:microsoft.com/office/officeart/2005/8/layout/chevron2"/>
    <dgm:cxn modelId="{D6208BDF-C9E0-4A75-A736-8761B4576090}" type="presOf" srcId="{2345D3C7-FF4E-4065-9496-890DBDEAC645}" destId="{AB764805-9ED8-4A22-97DF-2B6048EDDB2C}" srcOrd="0" destOrd="0" presId="urn:microsoft.com/office/officeart/2005/8/layout/chevron2"/>
    <dgm:cxn modelId="{D688E6BB-2CBC-422D-893B-9D65BAA188B4}" type="presOf" srcId="{0B6B8DCC-D974-4572-98E1-84674B67A53E}" destId="{72AA5AA9-B676-4657-BD25-A33E6CC9E903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A8D30C50-4752-491C-8D64-931DD8D98761}" type="presOf" srcId="{6E1CB79C-082E-4FD9-979F-2F5FE3469066}" destId="{9BA18526-6486-4F51-9126-8F34747C0445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F160D5A-4254-4759-8616-9EA4F67FC49C}" type="presOf" srcId="{865F8E1D-EC2C-4EB8-A357-359724A27BBA}" destId="{1125E32B-1BA7-44D7-8FA3-5975E418EE74}" srcOrd="0" destOrd="0" presId="urn:microsoft.com/office/officeart/2005/8/layout/chevron2"/>
    <dgm:cxn modelId="{60CE8D98-56E7-486B-AD6D-8085889ED171}" type="presOf" srcId="{D83380F0-AC0B-4F09-B351-22EBCE319DAC}" destId="{AB55EEBB-79DB-491F-9495-243375861A50}" srcOrd="0" destOrd="0" presId="urn:microsoft.com/office/officeart/2005/8/layout/chevron2"/>
    <dgm:cxn modelId="{4B015F84-FED0-4024-848A-5883CD8361A5}" type="presOf" srcId="{F23813DE-C0CA-4384-9E08-DE6472EF48AE}" destId="{C5D252CF-D3B2-48F4-BD8D-3634E54F086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12D6938B-A4E3-4CE1-BDEC-DD2EF846A552}" type="presOf" srcId="{ECB44D63-D008-41C6-8169-CD0F31AD92B9}" destId="{A0BC7744-1325-4953-B513-8EF9CB308518}" srcOrd="0" destOrd="0" presId="urn:microsoft.com/office/officeart/2005/8/layout/chevron2"/>
    <dgm:cxn modelId="{205D7AC7-F600-4404-9BB3-CD4E4EDEDC78}" type="presOf" srcId="{05D10E5F-211E-4A68-B291-6E77ED6ADF59}" destId="{D13C05B2-E0F9-46A8-B63E-1BE10CCEF874}" srcOrd="0" destOrd="0" presId="urn:microsoft.com/office/officeart/2005/8/layout/chevron2"/>
    <dgm:cxn modelId="{02672BC2-438A-4B45-9FDD-6B66FD6CFAF9}" type="presOf" srcId="{2A9E7809-7040-4067-909F-D04A93DBB7DC}" destId="{C2C51B65-D59D-43EB-84E6-50F794A93A18}" srcOrd="0" destOrd="0" presId="urn:microsoft.com/office/officeart/2005/8/layout/chevron2"/>
    <dgm:cxn modelId="{2E56B928-EF44-4216-B0ED-827EA356C76B}" type="presOf" srcId="{74EE1953-5336-4A0D-8F0C-7FB7EFAC1F24}" destId="{EDCE8510-088E-4B40-A9FC-2856BC639789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B2495EB1-9FC0-47AC-9F1D-FBCCF6E7939F}" type="presOf" srcId="{423D3C63-221C-4C00-91F3-7057FAC8F7EE}" destId="{1563D93B-E05A-45D7-890A-ED1E72B0D39A}" srcOrd="0" destOrd="0" presId="urn:microsoft.com/office/officeart/2005/8/layout/chevron2"/>
    <dgm:cxn modelId="{4AA1B514-D407-4470-834B-8E361BA0DDF7}" type="presParOf" srcId="{CB5BC81E-34C1-461F-AEE0-A08E2A7DD582}" destId="{EDA913A9-5747-481E-8177-3D84815BDD37}" srcOrd="0" destOrd="0" presId="urn:microsoft.com/office/officeart/2005/8/layout/chevron2"/>
    <dgm:cxn modelId="{8741E5CA-29FD-40DE-9A12-ADAE42CD230D}" type="presParOf" srcId="{EDA913A9-5747-481E-8177-3D84815BDD37}" destId="{4E978C87-A02B-43BA-ACA1-4A4997A342B5}" srcOrd="0" destOrd="0" presId="urn:microsoft.com/office/officeart/2005/8/layout/chevron2"/>
    <dgm:cxn modelId="{767A120E-4C26-4ACD-8A09-3C76B99C0014}" type="presParOf" srcId="{EDA913A9-5747-481E-8177-3D84815BDD37}" destId="{EDCE8510-088E-4B40-A9FC-2856BC639789}" srcOrd="1" destOrd="0" presId="urn:microsoft.com/office/officeart/2005/8/layout/chevron2"/>
    <dgm:cxn modelId="{D6C5F5D5-3663-4627-9B43-D7E8102B6BD2}" type="presParOf" srcId="{CB5BC81E-34C1-461F-AEE0-A08E2A7DD582}" destId="{AEADB3D5-E5B9-4AB7-816C-17D97FB1D0C3}" srcOrd="1" destOrd="0" presId="urn:microsoft.com/office/officeart/2005/8/layout/chevron2"/>
    <dgm:cxn modelId="{38504695-58A9-43D2-B867-DCAA939F62F0}" type="presParOf" srcId="{CB5BC81E-34C1-461F-AEE0-A08E2A7DD582}" destId="{1B306539-7BD0-4376-9492-F1310A7BD0BC}" srcOrd="2" destOrd="0" presId="urn:microsoft.com/office/officeart/2005/8/layout/chevron2"/>
    <dgm:cxn modelId="{F786AA4E-84A3-4C10-A8CD-B14E172514F9}" type="presParOf" srcId="{1B306539-7BD0-4376-9492-F1310A7BD0BC}" destId="{72AA5AA9-B676-4657-BD25-A33E6CC9E903}" srcOrd="0" destOrd="0" presId="urn:microsoft.com/office/officeart/2005/8/layout/chevron2"/>
    <dgm:cxn modelId="{DE899DAA-A33A-4C04-8C29-6759A9A35F9F}" type="presParOf" srcId="{1B306539-7BD0-4376-9492-F1310A7BD0BC}" destId="{C2C51B65-D59D-43EB-84E6-50F794A93A18}" srcOrd="1" destOrd="0" presId="urn:microsoft.com/office/officeart/2005/8/layout/chevron2"/>
    <dgm:cxn modelId="{13ABECD5-0163-481C-9742-4349084AC877}" type="presParOf" srcId="{CB5BC81E-34C1-461F-AEE0-A08E2A7DD582}" destId="{8CBB67B2-1887-4938-A6ED-51C5456B83E1}" srcOrd="3" destOrd="0" presId="urn:microsoft.com/office/officeart/2005/8/layout/chevron2"/>
    <dgm:cxn modelId="{97609EFC-4FEE-457C-AEB5-D2753BE0F17A}" type="presParOf" srcId="{CB5BC81E-34C1-461F-AEE0-A08E2A7DD582}" destId="{904F4AB7-01BB-47E8-ACFF-90C8F7BDDBB6}" srcOrd="4" destOrd="0" presId="urn:microsoft.com/office/officeart/2005/8/layout/chevron2"/>
    <dgm:cxn modelId="{8CA79250-C9E1-487C-9099-5ACF06438A5A}" type="presParOf" srcId="{904F4AB7-01BB-47E8-ACFF-90C8F7BDDBB6}" destId="{C5D252CF-D3B2-48F4-BD8D-3634E54F0860}" srcOrd="0" destOrd="0" presId="urn:microsoft.com/office/officeart/2005/8/layout/chevron2"/>
    <dgm:cxn modelId="{C6F32B5E-0F59-44EF-A74F-88B3A44A6D28}" type="presParOf" srcId="{904F4AB7-01BB-47E8-ACFF-90C8F7BDDBB6}" destId="{1125E32B-1BA7-44D7-8FA3-5975E418EE74}" srcOrd="1" destOrd="0" presId="urn:microsoft.com/office/officeart/2005/8/layout/chevron2"/>
    <dgm:cxn modelId="{DEA16366-C82B-477E-A95D-C3067472826B}" type="presParOf" srcId="{CB5BC81E-34C1-461F-AEE0-A08E2A7DD582}" destId="{259A202E-CBE6-443F-A9D1-22A2733AA29A}" srcOrd="5" destOrd="0" presId="urn:microsoft.com/office/officeart/2005/8/layout/chevron2"/>
    <dgm:cxn modelId="{C7DDA177-9173-4884-8EFD-64101EE88473}" type="presParOf" srcId="{CB5BC81E-34C1-461F-AEE0-A08E2A7DD582}" destId="{C84BE754-EA9B-4C58-8EB1-D0BCB72E7DB8}" srcOrd="6" destOrd="0" presId="urn:microsoft.com/office/officeart/2005/8/layout/chevron2"/>
    <dgm:cxn modelId="{4B3700D9-48FF-4E72-8A11-F313A4AA90B8}" type="presParOf" srcId="{C84BE754-EA9B-4C58-8EB1-D0BCB72E7DB8}" destId="{CD56B9A4-2EF1-45DB-A3AE-4E575094631A}" srcOrd="0" destOrd="0" presId="urn:microsoft.com/office/officeart/2005/8/layout/chevron2"/>
    <dgm:cxn modelId="{10DF2299-7CD8-4D5A-B277-23A4277C9369}" type="presParOf" srcId="{C84BE754-EA9B-4C58-8EB1-D0BCB72E7DB8}" destId="{59B84D78-D7DC-459E-A6F5-ADE4FD9FAEA4}" srcOrd="1" destOrd="0" presId="urn:microsoft.com/office/officeart/2005/8/layout/chevron2"/>
    <dgm:cxn modelId="{50B56613-079D-4FFE-89BA-952E825B7D8D}" type="presParOf" srcId="{CB5BC81E-34C1-461F-AEE0-A08E2A7DD582}" destId="{519B89BD-5C0D-4DE0-9028-62CAFB3F9B39}" srcOrd="7" destOrd="0" presId="urn:microsoft.com/office/officeart/2005/8/layout/chevron2"/>
    <dgm:cxn modelId="{167A95E2-BDF1-4DEB-938F-7A6E6EF556FC}" type="presParOf" srcId="{CB5BC81E-34C1-461F-AEE0-A08E2A7DD582}" destId="{098E5091-0487-4F3A-9716-3372429796A6}" srcOrd="8" destOrd="0" presId="urn:microsoft.com/office/officeart/2005/8/layout/chevron2"/>
    <dgm:cxn modelId="{2B66AB8B-C09F-4BB7-A067-D62B9D893597}" type="presParOf" srcId="{098E5091-0487-4F3A-9716-3372429796A6}" destId="{AB764805-9ED8-4A22-97DF-2B6048EDDB2C}" srcOrd="0" destOrd="0" presId="urn:microsoft.com/office/officeart/2005/8/layout/chevron2"/>
    <dgm:cxn modelId="{4D8FBC8B-2342-408F-B7E9-17F46C2A3B98}" type="presParOf" srcId="{098E5091-0487-4F3A-9716-3372429796A6}" destId="{AB55EEBB-79DB-491F-9495-243375861A50}" srcOrd="1" destOrd="0" presId="urn:microsoft.com/office/officeart/2005/8/layout/chevron2"/>
    <dgm:cxn modelId="{54797591-DBE4-4695-9C23-C6F02262D111}" type="presParOf" srcId="{CB5BC81E-34C1-461F-AEE0-A08E2A7DD582}" destId="{E77AFF93-97BD-443A-AA99-ABBC07BE42D5}" srcOrd="9" destOrd="0" presId="urn:microsoft.com/office/officeart/2005/8/layout/chevron2"/>
    <dgm:cxn modelId="{A889A542-7807-49CF-8653-9A0E712890AD}" type="presParOf" srcId="{CB5BC81E-34C1-461F-AEE0-A08E2A7DD582}" destId="{7AF35DB4-69E6-4CCE-BAFD-F002954BDF78}" srcOrd="10" destOrd="0" presId="urn:microsoft.com/office/officeart/2005/8/layout/chevron2"/>
    <dgm:cxn modelId="{90ADC241-D5E2-4C22-8A36-C40FF029263C}" type="presParOf" srcId="{7AF35DB4-69E6-4CCE-BAFD-F002954BDF78}" destId="{D96D3F65-AA62-4C31-908F-3159D6E72990}" srcOrd="0" destOrd="0" presId="urn:microsoft.com/office/officeart/2005/8/layout/chevron2"/>
    <dgm:cxn modelId="{55C1581F-8178-4D10-AEA5-92B30C780C79}" type="presParOf" srcId="{7AF35DB4-69E6-4CCE-BAFD-F002954BDF78}" destId="{D13C05B2-E0F9-46A8-B63E-1BE10CCEF874}" srcOrd="1" destOrd="0" presId="urn:microsoft.com/office/officeart/2005/8/layout/chevron2"/>
    <dgm:cxn modelId="{2F57B9DD-2C6B-4EE9-9898-A367601BD533}" type="presParOf" srcId="{CB5BC81E-34C1-461F-AEE0-A08E2A7DD582}" destId="{B7169D1A-E4A9-4F6F-83EE-7B5673D0A3E9}" srcOrd="11" destOrd="0" presId="urn:microsoft.com/office/officeart/2005/8/layout/chevron2"/>
    <dgm:cxn modelId="{2BF93146-F2EB-4BC4-A7BF-36161F4F36CC}" type="presParOf" srcId="{CB5BC81E-34C1-461F-AEE0-A08E2A7DD582}" destId="{4BC567A5-2C42-40E5-ACEE-2688E9F7B0E1}" srcOrd="12" destOrd="0" presId="urn:microsoft.com/office/officeart/2005/8/layout/chevron2"/>
    <dgm:cxn modelId="{7232D811-2606-4007-A26B-AB138A8919AE}" type="presParOf" srcId="{4BC567A5-2C42-40E5-ACEE-2688E9F7B0E1}" destId="{1563D93B-E05A-45D7-890A-ED1E72B0D39A}" srcOrd="0" destOrd="0" presId="urn:microsoft.com/office/officeart/2005/8/layout/chevron2"/>
    <dgm:cxn modelId="{E89A427C-6B56-4DD9-8ABE-D972AE1C4500}" type="presParOf" srcId="{4BC567A5-2C42-40E5-ACEE-2688E9F7B0E1}" destId="{9BA18526-6486-4F51-9126-8F34747C0445}" srcOrd="1" destOrd="0" presId="urn:microsoft.com/office/officeart/2005/8/layout/chevron2"/>
    <dgm:cxn modelId="{7B567EBE-866C-47A2-A413-A97A2F92F7D0}" type="presParOf" srcId="{CB5BC81E-34C1-461F-AEE0-A08E2A7DD582}" destId="{192DB5CA-32D3-4AB0-A50F-2AED67C56249}" srcOrd="13" destOrd="0" presId="urn:microsoft.com/office/officeart/2005/8/layout/chevron2"/>
    <dgm:cxn modelId="{6A2AF0C6-0B53-424C-B733-53802557AA74}" type="presParOf" srcId="{CB5BC81E-34C1-461F-AEE0-A08E2A7DD582}" destId="{81A53F65-F1C2-4B73-91EA-9B87D38063FA}" srcOrd="14" destOrd="0" presId="urn:microsoft.com/office/officeart/2005/8/layout/chevron2"/>
    <dgm:cxn modelId="{7E6AC73C-B9EB-4CF1-BBA2-D0B95BCC6DF3}" type="presParOf" srcId="{81A53F65-F1C2-4B73-91EA-9B87D38063FA}" destId="{E821AF38-3C01-4132-884F-B9EAA059C756}" srcOrd="0" destOrd="0" presId="urn:microsoft.com/office/officeart/2005/8/layout/chevron2"/>
    <dgm:cxn modelId="{6B7A583A-05F8-40ED-9E0D-36E80C621482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FAE56F95-8425-411C-AED1-90F407A57211}" type="presOf" srcId="{82265FDF-DC26-4282-9BFC-B99E1CBAC5AD}" destId="{D96D3F65-AA62-4C31-908F-3159D6E72990}" srcOrd="0" destOrd="0" presId="urn:microsoft.com/office/officeart/2005/8/layout/chevron2"/>
    <dgm:cxn modelId="{10E4EB30-E716-4659-B88F-44B1C2BEAA33}" type="presOf" srcId="{8CEE3983-4E62-4D56-B2D9-BE6E31E51C99}" destId="{CB5BC81E-34C1-461F-AEE0-A08E2A7DD582}" srcOrd="0" destOrd="0" presId="urn:microsoft.com/office/officeart/2005/8/layout/chevron2"/>
    <dgm:cxn modelId="{D895EFDB-6991-4814-9B15-ED5DFB88BE85}" type="presOf" srcId="{2A9E7809-7040-4067-909F-D04A93DBB7DC}" destId="{C2C51B65-D59D-43EB-84E6-50F794A93A18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AFCD54B7-B376-4513-873E-FC35A026169C}" type="presOf" srcId="{4A78F6FB-3DBE-43F3-94C1-363840DE9C94}" destId="{4E978C87-A02B-43BA-ACA1-4A4997A342B5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025BC6AC-0882-406A-9981-86E4F0535AC1}" type="presOf" srcId="{836E762E-7353-400E-8B31-8B21089FD44C}" destId="{CD56B9A4-2EF1-45DB-A3AE-4E575094631A}" srcOrd="0" destOrd="0" presId="urn:microsoft.com/office/officeart/2005/8/layout/chevron2"/>
    <dgm:cxn modelId="{A0F7FA2D-7EFD-4F6B-B2A1-2C1B62A44C65}" type="presOf" srcId="{7B4300CA-65C1-4858-AB0E-ABD01227017C}" destId="{E821AF38-3C01-4132-884F-B9EAA059C756}" srcOrd="0" destOrd="0" presId="urn:microsoft.com/office/officeart/2005/8/layout/chevron2"/>
    <dgm:cxn modelId="{6AEC52CE-F0E7-4AFA-A557-A23DB8B07961}" type="presOf" srcId="{6E1CB79C-082E-4FD9-979F-2F5FE3469066}" destId="{9BA18526-6486-4F51-9126-8F34747C0445}" srcOrd="0" destOrd="0" presId="urn:microsoft.com/office/officeart/2005/8/layout/chevron2"/>
    <dgm:cxn modelId="{A1D278DC-1C9F-4A6E-9136-83181C07820F}" type="presOf" srcId="{423D3C63-221C-4C00-91F3-7057FAC8F7EE}" destId="{1563D93B-E05A-45D7-890A-ED1E72B0D39A}" srcOrd="0" destOrd="0" presId="urn:microsoft.com/office/officeart/2005/8/layout/chevron2"/>
    <dgm:cxn modelId="{71A8D1FA-3743-4D58-B1F5-9AAB009E0824}" type="presOf" srcId="{52F5437C-5701-4FDB-9287-32659CAA5A36}" destId="{59B84D78-D7DC-459E-A6F5-ADE4FD9FAEA4}" srcOrd="0" destOrd="0" presId="urn:microsoft.com/office/officeart/2005/8/layout/chevron2"/>
    <dgm:cxn modelId="{6F25E501-3EDE-43F5-888B-CA000FA8BEB4}" type="presOf" srcId="{ECB44D63-D008-41C6-8169-CD0F31AD92B9}" destId="{A0BC7744-1325-4953-B513-8EF9CB308518}" srcOrd="0" destOrd="0" presId="urn:microsoft.com/office/officeart/2005/8/layout/chevron2"/>
    <dgm:cxn modelId="{97C0CE88-7610-4B9A-BE4B-1E0CDC7026F5}" type="presOf" srcId="{2345D3C7-FF4E-4065-9496-890DBDEAC645}" destId="{AB764805-9ED8-4A22-97DF-2B6048EDDB2C}" srcOrd="0" destOrd="0" presId="urn:microsoft.com/office/officeart/2005/8/layout/chevron2"/>
    <dgm:cxn modelId="{25FFE893-0527-453E-9BB6-E6E5E982A71E}" type="presOf" srcId="{D83380F0-AC0B-4F09-B351-22EBCE319DAC}" destId="{AB55EEBB-79DB-491F-9495-243375861A5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FF863AD-EDC9-421B-8679-3F83DB6FE24B}" type="presOf" srcId="{74EE1953-5336-4A0D-8F0C-7FB7EFAC1F24}" destId="{EDCE8510-088E-4B40-A9FC-2856BC639789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1363C535-C4F8-46EF-A083-99D918F49390}" type="presOf" srcId="{865F8E1D-EC2C-4EB8-A357-359724A27BBA}" destId="{1125E32B-1BA7-44D7-8FA3-5975E418EE74}" srcOrd="0" destOrd="0" presId="urn:microsoft.com/office/officeart/2005/8/layout/chevron2"/>
    <dgm:cxn modelId="{6D375346-32A4-4FD2-8803-FBC2D3F497B0}" type="presOf" srcId="{05D10E5F-211E-4A68-B291-6E77ED6ADF59}" destId="{D13C05B2-E0F9-46A8-B63E-1BE10CCEF874}" srcOrd="0" destOrd="0" presId="urn:microsoft.com/office/officeart/2005/8/layout/chevron2"/>
    <dgm:cxn modelId="{A8B57A5C-3AB8-43A1-B80E-CCECEE5A2340}" type="presOf" srcId="{F23813DE-C0CA-4384-9E08-DE6472EF48AE}" destId="{C5D252CF-D3B2-48F4-BD8D-3634E54F086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97FB17C2-4917-4DD0-BECB-A1992F61AB19}" type="presOf" srcId="{0B6B8DCC-D974-4572-98E1-84674B67A53E}" destId="{72AA5AA9-B676-4657-BD25-A33E6CC9E903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23810848-F843-4A2F-A83F-BD857126453E}" type="presParOf" srcId="{CB5BC81E-34C1-461F-AEE0-A08E2A7DD582}" destId="{EDA913A9-5747-481E-8177-3D84815BDD37}" srcOrd="0" destOrd="0" presId="urn:microsoft.com/office/officeart/2005/8/layout/chevron2"/>
    <dgm:cxn modelId="{758F79B9-9529-4023-9D7D-04BCD0039B57}" type="presParOf" srcId="{EDA913A9-5747-481E-8177-3D84815BDD37}" destId="{4E978C87-A02B-43BA-ACA1-4A4997A342B5}" srcOrd="0" destOrd="0" presId="urn:microsoft.com/office/officeart/2005/8/layout/chevron2"/>
    <dgm:cxn modelId="{8E2CCAD6-120C-41D8-96E4-65B2BB7733E7}" type="presParOf" srcId="{EDA913A9-5747-481E-8177-3D84815BDD37}" destId="{EDCE8510-088E-4B40-A9FC-2856BC639789}" srcOrd="1" destOrd="0" presId="urn:microsoft.com/office/officeart/2005/8/layout/chevron2"/>
    <dgm:cxn modelId="{59FA5B43-F43F-496A-9DF8-5D55DD90627F}" type="presParOf" srcId="{CB5BC81E-34C1-461F-AEE0-A08E2A7DD582}" destId="{AEADB3D5-E5B9-4AB7-816C-17D97FB1D0C3}" srcOrd="1" destOrd="0" presId="urn:microsoft.com/office/officeart/2005/8/layout/chevron2"/>
    <dgm:cxn modelId="{8C753FE9-F7D8-4258-B4D0-45DAF8862BFA}" type="presParOf" srcId="{CB5BC81E-34C1-461F-AEE0-A08E2A7DD582}" destId="{1B306539-7BD0-4376-9492-F1310A7BD0BC}" srcOrd="2" destOrd="0" presId="urn:microsoft.com/office/officeart/2005/8/layout/chevron2"/>
    <dgm:cxn modelId="{045DFA87-FC82-4B60-8482-E5B3F33BB5EC}" type="presParOf" srcId="{1B306539-7BD0-4376-9492-F1310A7BD0BC}" destId="{72AA5AA9-B676-4657-BD25-A33E6CC9E903}" srcOrd="0" destOrd="0" presId="urn:microsoft.com/office/officeart/2005/8/layout/chevron2"/>
    <dgm:cxn modelId="{2B6894EF-9D03-43E9-AD63-4A81F4EF0D1B}" type="presParOf" srcId="{1B306539-7BD0-4376-9492-F1310A7BD0BC}" destId="{C2C51B65-D59D-43EB-84E6-50F794A93A18}" srcOrd="1" destOrd="0" presId="urn:microsoft.com/office/officeart/2005/8/layout/chevron2"/>
    <dgm:cxn modelId="{6E77009E-59A2-4743-B7E6-2A79D557FE13}" type="presParOf" srcId="{CB5BC81E-34C1-461F-AEE0-A08E2A7DD582}" destId="{8CBB67B2-1887-4938-A6ED-51C5456B83E1}" srcOrd="3" destOrd="0" presId="urn:microsoft.com/office/officeart/2005/8/layout/chevron2"/>
    <dgm:cxn modelId="{BA492DED-4FE5-4933-B825-38B6A20662F0}" type="presParOf" srcId="{CB5BC81E-34C1-461F-AEE0-A08E2A7DD582}" destId="{904F4AB7-01BB-47E8-ACFF-90C8F7BDDBB6}" srcOrd="4" destOrd="0" presId="urn:microsoft.com/office/officeart/2005/8/layout/chevron2"/>
    <dgm:cxn modelId="{BF4FA036-8F64-4EF0-9D24-F3BE8E9CA755}" type="presParOf" srcId="{904F4AB7-01BB-47E8-ACFF-90C8F7BDDBB6}" destId="{C5D252CF-D3B2-48F4-BD8D-3634E54F0860}" srcOrd="0" destOrd="0" presId="urn:microsoft.com/office/officeart/2005/8/layout/chevron2"/>
    <dgm:cxn modelId="{F44CA1F9-5C51-4B80-B5DA-6CDB68CC7F36}" type="presParOf" srcId="{904F4AB7-01BB-47E8-ACFF-90C8F7BDDBB6}" destId="{1125E32B-1BA7-44D7-8FA3-5975E418EE74}" srcOrd="1" destOrd="0" presId="urn:microsoft.com/office/officeart/2005/8/layout/chevron2"/>
    <dgm:cxn modelId="{ACB2EA6C-616B-490A-988D-9E1C9FBEE619}" type="presParOf" srcId="{CB5BC81E-34C1-461F-AEE0-A08E2A7DD582}" destId="{259A202E-CBE6-443F-A9D1-22A2733AA29A}" srcOrd="5" destOrd="0" presId="urn:microsoft.com/office/officeart/2005/8/layout/chevron2"/>
    <dgm:cxn modelId="{02A82DCD-18C4-4A5F-A695-0F744A7E8906}" type="presParOf" srcId="{CB5BC81E-34C1-461F-AEE0-A08E2A7DD582}" destId="{C84BE754-EA9B-4C58-8EB1-D0BCB72E7DB8}" srcOrd="6" destOrd="0" presId="urn:microsoft.com/office/officeart/2005/8/layout/chevron2"/>
    <dgm:cxn modelId="{695ED71D-A12E-4A3E-9C0F-36E3055A86FC}" type="presParOf" srcId="{C84BE754-EA9B-4C58-8EB1-D0BCB72E7DB8}" destId="{CD56B9A4-2EF1-45DB-A3AE-4E575094631A}" srcOrd="0" destOrd="0" presId="urn:microsoft.com/office/officeart/2005/8/layout/chevron2"/>
    <dgm:cxn modelId="{A7DE068D-EDDA-492C-8398-4C9EAEC56A0C}" type="presParOf" srcId="{C84BE754-EA9B-4C58-8EB1-D0BCB72E7DB8}" destId="{59B84D78-D7DC-459E-A6F5-ADE4FD9FAEA4}" srcOrd="1" destOrd="0" presId="urn:microsoft.com/office/officeart/2005/8/layout/chevron2"/>
    <dgm:cxn modelId="{D9C0D945-3B01-44FC-A3D7-EE11A4129517}" type="presParOf" srcId="{CB5BC81E-34C1-461F-AEE0-A08E2A7DD582}" destId="{519B89BD-5C0D-4DE0-9028-62CAFB3F9B39}" srcOrd="7" destOrd="0" presId="urn:microsoft.com/office/officeart/2005/8/layout/chevron2"/>
    <dgm:cxn modelId="{505F400F-5189-4EB1-8B1F-D3622E055FA3}" type="presParOf" srcId="{CB5BC81E-34C1-461F-AEE0-A08E2A7DD582}" destId="{098E5091-0487-4F3A-9716-3372429796A6}" srcOrd="8" destOrd="0" presId="urn:microsoft.com/office/officeart/2005/8/layout/chevron2"/>
    <dgm:cxn modelId="{5B24F8AC-123D-45EC-91E1-E2D83F5EBAB4}" type="presParOf" srcId="{098E5091-0487-4F3A-9716-3372429796A6}" destId="{AB764805-9ED8-4A22-97DF-2B6048EDDB2C}" srcOrd="0" destOrd="0" presId="urn:microsoft.com/office/officeart/2005/8/layout/chevron2"/>
    <dgm:cxn modelId="{2C0BA917-665A-4DE8-B236-910EC34865C4}" type="presParOf" srcId="{098E5091-0487-4F3A-9716-3372429796A6}" destId="{AB55EEBB-79DB-491F-9495-243375861A50}" srcOrd="1" destOrd="0" presId="urn:microsoft.com/office/officeart/2005/8/layout/chevron2"/>
    <dgm:cxn modelId="{D9F2F567-9C6D-4B67-AA14-79C8A654D19C}" type="presParOf" srcId="{CB5BC81E-34C1-461F-AEE0-A08E2A7DD582}" destId="{E77AFF93-97BD-443A-AA99-ABBC07BE42D5}" srcOrd="9" destOrd="0" presId="urn:microsoft.com/office/officeart/2005/8/layout/chevron2"/>
    <dgm:cxn modelId="{C81E747B-70A1-4646-B513-F7CF0C37A0DA}" type="presParOf" srcId="{CB5BC81E-34C1-461F-AEE0-A08E2A7DD582}" destId="{7AF35DB4-69E6-4CCE-BAFD-F002954BDF78}" srcOrd="10" destOrd="0" presId="urn:microsoft.com/office/officeart/2005/8/layout/chevron2"/>
    <dgm:cxn modelId="{A6155931-B306-4696-B08D-F37641613C1B}" type="presParOf" srcId="{7AF35DB4-69E6-4CCE-BAFD-F002954BDF78}" destId="{D96D3F65-AA62-4C31-908F-3159D6E72990}" srcOrd="0" destOrd="0" presId="urn:microsoft.com/office/officeart/2005/8/layout/chevron2"/>
    <dgm:cxn modelId="{D85E8185-5349-47E1-9F73-7E2E66EA39D0}" type="presParOf" srcId="{7AF35DB4-69E6-4CCE-BAFD-F002954BDF78}" destId="{D13C05B2-E0F9-46A8-B63E-1BE10CCEF874}" srcOrd="1" destOrd="0" presId="urn:microsoft.com/office/officeart/2005/8/layout/chevron2"/>
    <dgm:cxn modelId="{4E6090A9-A699-4040-805A-CC14E97D57CB}" type="presParOf" srcId="{CB5BC81E-34C1-461F-AEE0-A08E2A7DD582}" destId="{B7169D1A-E4A9-4F6F-83EE-7B5673D0A3E9}" srcOrd="11" destOrd="0" presId="urn:microsoft.com/office/officeart/2005/8/layout/chevron2"/>
    <dgm:cxn modelId="{DD969029-0DA2-49C3-8B1F-0A712274E3E3}" type="presParOf" srcId="{CB5BC81E-34C1-461F-AEE0-A08E2A7DD582}" destId="{4BC567A5-2C42-40E5-ACEE-2688E9F7B0E1}" srcOrd="12" destOrd="0" presId="urn:microsoft.com/office/officeart/2005/8/layout/chevron2"/>
    <dgm:cxn modelId="{9A6A5685-3F1A-465A-9FF3-AA3903BC22BB}" type="presParOf" srcId="{4BC567A5-2C42-40E5-ACEE-2688E9F7B0E1}" destId="{1563D93B-E05A-45D7-890A-ED1E72B0D39A}" srcOrd="0" destOrd="0" presId="urn:microsoft.com/office/officeart/2005/8/layout/chevron2"/>
    <dgm:cxn modelId="{1141069F-92BC-466C-A56B-7804F113D936}" type="presParOf" srcId="{4BC567A5-2C42-40E5-ACEE-2688E9F7B0E1}" destId="{9BA18526-6486-4F51-9126-8F34747C0445}" srcOrd="1" destOrd="0" presId="urn:microsoft.com/office/officeart/2005/8/layout/chevron2"/>
    <dgm:cxn modelId="{11B6102F-B4B8-42C2-9241-CF4A410018F5}" type="presParOf" srcId="{CB5BC81E-34C1-461F-AEE0-A08E2A7DD582}" destId="{192DB5CA-32D3-4AB0-A50F-2AED67C56249}" srcOrd="13" destOrd="0" presId="urn:microsoft.com/office/officeart/2005/8/layout/chevron2"/>
    <dgm:cxn modelId="{D4F5550A-489A-487D-99FA-0D411B6D4CA0}" type="presParOf" srcId="{CB5BC81E-34C1-461F-AEE0-A08E2A7DD582}" destId="{81A53F65-F1C2-4B73-91EA-9B87D38063FA}" srcOrd="14" destOrd="0" presId="urn:microsoft.com/office/officeart/2005/8/layout/chevron2"/>
    <dgm:cxn modelId="{6E937074-D3AE-4EFD-B65E-2AEDC4BC62C3}" type="presParOf" srcId="{81A53F65-F1C2-4B73-91EA-9B87D38063FA}" destId="{E821AF38-3C01-4132-884F-B9EAA059C756}" srcOrd="0" destOrd="0" presId="urn:microsoft.com/office/officeart/2005/8/layout/chevron2"/>
    <dgm:cxn modelId="{6A7112ED-FCDC-41F1-B875-504739A5A682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AE76E676-166D-4AD2-93B3-50FF40120DF4}" type="presOf" srcId="{D83380F0-AC0B-4F09-B351-22EBCE319DAC}" destId="{AB55EEBB-79DB-491F-9495-243375861A5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E0A563A0-0D70-4F44-8232-21FB252325E5}" type="presOf" srcId="{4A78F6FB-3DBE-43F3-94C1-363840DE9C94}" destId="{4E978C87-A02B-43BA-ACA1-4A4997A342B5}" srcOrd="0" destOrd="0" presId="urn:microsoft.com/office/officeart/2005/8/layout/chevron2"/>
    <dgm:cxn modelId="{AD9405B7-45A1-4807-B942-0B81D353AB02}" type="presOf" srcId="{F23813DE-C0CA-4384-9E08-DE6472EF48AE}" destId="{C5D252CF-D3B2-48F4-BD8D-3634E54F0860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C60AC156-D4BB-48C7-9134-C1D7F3A5A8ED}" type="presOf" srcId="{2A9E7809-7040-4067-909F-D04A93DBB7DC}" destId="{C2C51B65-D59D-43EB-84E6-50F794A93A18}" srcOrd="0" destOrd="0" presId="urn:microsoft.com/office/officeart/2005/8/layout/chevron2"/>
    <dgm:cxn modelId="{B437C99A-0398-4D2C-876E-EDEBBAC9E38E}" type="presOf" srcId="{52F5437C-5701-4FDB-9287-32659CAA5A36}" destId="{59B84D78-D7DC-459E-A6F5-ADE4FD9FAEA4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86EEEC83-25FF-429C-BE7C-745F0E45237E}" type="presOf" srcId="{8CEE3983-4E62-4D56-B2D9-BE6E31E51C99}" destId="{CB5BC81E-34C1-461F-AEE0-A08E2A7DD582}" srcOrd="0" destOrd="0" presId="urn:microsoft.com/office/officeart/2005/8/layout/chevron2"/>
    <dgm:cxn modelId="{ED33266C-7701-4D39-ABA2-B33E9E503713}" type="presOf" srcId="{836E762E-7353-400E-8B31-8B21089FD44C}" destId="{CD56B9A4-2EF1-45DB-A3AE-4E575094631A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8297FD38-DC99-47D7-8EAF-FE2AD51301C4}" type="presOf" srcId="{82265FDF-DC26-4282-9BFC-B99E1CBAC5AD}" destId="{D96D3F65-AA62-4C31-908F-3159D6E72990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87753A5B-76D8-4320-85E8-FF77A7E87B0E}" type="presOf" srcId="{423D3C63-221C-4C00-91F3-7057FAC8F7EE}" destId="{1563D93B-E05A-45D7-890A-ED1E72B0D39A}" srcOrd="0" destOrd="0" presId="urn:microsoft.com/office/officeart/2005/8/layout/chevron2"/>
    <dgm:cxn modelId="{B2CFDCA0-8742-436C-B542-3A11AF0C1477}" type="presOf" srcId="{ECB44D63-D008-41C6-8169-CD0F31AD92B9}" destId="{A0BC7744-1325-4953-B513-8EF9CB308518}" srcOrd="0" destOrd="0" presId="urn:microsoft.com/office/officeart/2005/8/layout/chevron2"/>
    <dgm:cxn modelId="{E76CCCCE-D230-4466-AFFC-17DF73769F4B}" type="presOf" srcId="{05D10E5F-211E-4A68-B291-6E77ED6ADF59}" destId="{D13C05B2-E0F9-46A8-B63E-1BE10CCEF874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DA7E6C42-E4B7-45C4-8CEE-446E12FC7624}" type="presOf" srcId="{7B4300CA-65C1-4858-AB0E-ABD01227017C}" destId="{E821AF38-3C01-4132-884F-B9EAA059C756}" srcOrd="0" destOrd="0" presId="urn:microsoft.com/office/officeart/2005/8/layout/chevron2"/>
    <dgm:cxn modelId="{5179B277-AE51-4CB5-B0D7-6045CF9225EC}" type="presOf" srcId="{0B6B8DCC-D974-4572-98E1-84674B67A53E}" destId="{72AA5AA9-B676-4657-BD25-A33E6CC9E903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07077B1B-EBD1-4919-8E29-72D3C0644107}" type="presOf" srcId="{74EE1953-5336-4A0D-8F0C-7FB7EFAC1F24}" destId="{EDCE8510-088E-4B40-A9FC-2856BC639789}" srcOrd="0" destOrd="0" presId="urn:microsoft.com/office/officeart/2005/8/layout/chevron2"/>
    <dgm:cxn modelId="{16BBCB4C-F417-4D43-B5A9-BD8FC6FECD2A}" type="presOf" srcId="{2345D3C7-FF4E-4065-9496-890DBDEAC645}" destId="{AB764805-9ED8-4A22-97DF-2B6048EDDB2C}" srcOrd="0" destOrd="0" presId="urn:microsoft.com/office/officeart/2005/8/layout/chevron2"/>
    <dgm:cxn modelId="{68299D0C-EE8C-4015-A5FC-307F248D63A1}" type="presOf" srcId="{865F8E1D-EC2C-4EB8-A357-359724A27BBA}" destId="{1125E32B-1BA7-44D7-8FA3-5975E418EE74}" srcOrd="0" destOrd="0" presId="urn:microsoft.com/office/officeart/2005/8/layout/chevron2"/>
    <dgm:cxn modelId="{11F5F67C-C115-4761-88AC-FD73643B5082}" type="presOf" srcId="{6E1CB79C-082E-4FD9-979F-2F5FE3469066}" destId="{9BA18526-6486-4F51-9126-8F34747C0445}" srcOrd="0" destOrd="0" presId="urn:microsoft.com/office/officeart/2005/8/layout/chevron2"/>
    <dgm:cxn modelId="{2BCFF1F7-943C-45B2-9D42-53B88D76B769}" type="presParOf" srcId="{CB5BC81E-34C1-461F-AEE0-A08E2A7DD582}" destId="{EDA913A9-5747-481E-8177-3D84815BDD37}" srcOrd="0" destOrd="0" presId="urn:microsoft.com/office/officeart/2005/8/layout/chevron2"/>
    <dgm:cxn modelId="{78C8B620-0E0C-40CC-A28C-6A72BBCD4B9F}" type="presParOf" srcId="{EDA913A9-5747-481E-8177-3D84815BDD37}" destId="{4E978C87-A02B-43BA-ACA1-4A4997A342B5}" srcOrd="0" destOrd="0" presId="urn:microsoft.com/office/officeart/2005/8/layout/chevron2"/>
    <dgm:cxn modelId="{F6E7E148-4799-4F2E-A1D1-68B4F3CF122E}" type="presParOf" srcId="{EDA913A9-5747-481E-8177-3D84815BDD37}" destId="{EDCE8510-088E-4B40-A9FC-2856BC639789}" srcOrd="1" destOrd="0" presId="urn:microsoft.com/office/officeart/2005/8/layout/chevron2"/>
    <dgm:cxn modelId="{E39D4448-B7AE-4CA1-B9CE-A02F8F061300}" type="presParOf" srcId="{CB5BC81E-34C1-461F-AEE0-A08E2A7DD582}" destId="{AEADB3D5-E5B9-4AB7-816C-17D97FB1D0C3}" srcOrd="1" destOrd="0" presId="urn:microsoft.com/office/officeart/2005/8/layout/chevron2"/>
    <dgm:cxn modelId="{293300F8-99AE-4E32-909F-7CEECEB599D6}" type="presParOf" srcId="{CB5BC81E-34C1-461F-AEE0-A08E2A7DD582}" destId="{1B306539-7BD0-4376-9492-F1310A7BD0BC}" srcOrd="2" destOrd="0" presId="urn:microsoft.com/office/officeart/2005/8/layout/chevron2"/>
    <dgm:cxn modelId="{E4A72973-52B9-4A06-B8AE-8F2EBD5D3D9F}" type="presParOf" srcId="{1B306539-7BD0-4376-9492-F1310A7BD0BC}" destId="{72AA5AA9-B676-4657-BD25-A33E6CC9E903}" srcOrd="0" destOrd="0" presId="urn:microsoft.com/office/officeart/2005/8/layout/chevron2"/>
    <dgm:cxn modelId="{BA9015CD-507E-4D50-B00B-BB9045FF8E0D}" type="presParOf" srcId="{1B306539-7BD0-4376-9492-F1310A7BD0BC}" destId="{C2C51B65-D59D-43EB-84E6-50F794A93A18}" srcOrd="1" destOrd="0" presId="urn:microsoft.com/office/officeart/2005/8/layout/chevron2"/>
    <dgm:cxn modelId="{DD18638C-A551-4BC4-B0FE-8D87FA505F47}" type="presParOf" srcId="{CB5BC81E-34C1-461F-AEE0-A08E2A7DD582}" destId="{8CBB67B2-1887-4938-A6ED-51C5456B83E1}" srcOrd="3" destOrd="0" presId="urn:microsoft.com/office/officeart/2005/8/layout/chevron2"/>
    <dgm:cxn modelId="{699AFF50-DE7A-4244-BE47-359784031FFB}" type="presParOf" srcId="{CB5BC81E-34C1-461F-AEE0-A08E2A7DD582}" destId="{904F4AB7-01BB-47E8-ACFF-90C8F7BDDBB6}" srcOrd="4" destOrd="0" presId="urn:microsoft.com/office/officeart/2005/8/layout/chevron2"/>
    <dgm:cxn modelId="{5AA8269B-1D8A-4A61-9532-D897ECAF2884}" type="presParOf" srcId="{904F4AB7-01BB-47E8-ACFF-90C8F7BDDBB6}" destId="{C5D252CF-D3B2-48F4-BD8D-3634E54F0860}" srcOrd="0" destOrd="0" presId="urn:microsoft.com/office/officeart/2005/8/layout/chevron2"/>
    <dgm:cxn modelId="{8DD0E22E-7C8A-46C2-89EA-29A86E126D7D}" type="presParOf" srcId="{904F4AB7-01BB-47E8-ACFF-90C8F7BDDBB6}" destId="{1125E32B-1BA7-44D7-8FA3-5975E418EE74}" srcOrd="1" destOrd="0" presId="urn:microsoft.com/office/officeart/2005/8/layout/chevron2"/>
    <dgm:cxn modelId="{1946E15B-415C-4B97-92E4-1079EECAF60C}" type="presParOf" srcId="{CB5BC81E-34C1-461F-AEE0-A08E2A7DD582}" destId="{259A202E-CBE6-443F-A9D1-22A2733AA29A}" srcOrd="5" destOrd="0" presId="urn:microsoft.com/office/officeart/2005/8/layout/chevron2"/>
    <dgm:cxn modelId="{0C0FD37F-67E2-4AA2-B71D-C4A3F2FFCA6C}" type="presParOf" srcId="{CB5BC81E-34C1-461F-AEE0-A08E2A7DD582}" destId="{C84BE754-EA9B-4C58-8EB1-D0BCB72E7DB8}" srcOrd="6" destOrd="0" presId="urn:microsoft.com/office/officeart/2005/8/layout/chevron2"/>
    <dgm:cxn modelId="{A43DF439-6393-4AD9-99B9-B4280CB0CF32}" type="presParOf" srcId="{C84BE754-EA9B-4C58-8EB1-D0BCB72E7DB8}" destId="{CD56B9A4-2EF1-45DB-A3AE-4E575094631A}" srcOrd="0" destOrd="0" presId="urn:microsoft.com/office/officeart/2005/8/layout/chevron2"/>
    <dgm:cxn modelId="{4932F060-B1CD-440B-B6B4-BC70BDBA3257}" type="presParOf" srcId="{C84BE754-EA9B-4C58-8EB1-D0BCB72E7DB8}" destId="{59B84D78-D7DC-459E-A6F5-ADE4FD9FAEA4}" srcOrd="1" destOrd="0" presId="urn:microsoft.com/office/officeart/2005/8/layout/chevron2"/>
    <dgm:cxn modelId="{82E9B138-814A-4613-A664-CC863DC2E0D4}" type="presParOf" srcId="{CB5BC81E-34C1-461F-AEE0-A08E2A7DD582}" destId="{519B89BD-5C0D-4DE0-9028-62CAFB3F9B39}" srcOrd="7" destOrd="0" presId="urn:microsoft.com/office/officeart/2005/8/layout/chevron2"/>
    <dgm:cxn modelId="{D3AC0393-F3B9-4679-A881-63C6EA71F977}" type="presParOf" srcId="{CB5BC81E-34C1-461F-AEE0-A08E2A7DD582}" destId="{098E5091-0487-4F3A-9716-3372429796A6}" srcOrd="8" destOrd="0" presId="urn:microsoft.com/office/officeart/2005/8/layout/chevron2"/>
    <dgm:cxn modelId="{FC277FF8-CEC1-4688-A694-12940558775D}" type="presParOf" srcId="{098E5091-0487-4F3A-9716-3372429796A6}" destId="{AB764805-9ED8-4A22-97DF-2B6048EDDB2C}" srcOrd="0" destOrd="0" presId="urn:microsoft.com/office/officeart/2005/8/layout/chevron2"/>
    <dgm:cxn modelId="{E1202A11-786E-4D69-8425-3B752FC59BAD}" type="presParOf" srcId="{098E5091-0487-4F3A-9716-3372429796A6}" destId="{AB55EEBB-79DB-491F-9495-243375861A50}" srcOrd="1" destOrd="0" presId="urn:microsoft.com/office/officeart/2005/8/layout/chevron2"/>
    <dgm:cxn modelId="{751B3947-AA56-41BA-94D1-54EB3A0BDB40}" type="presParOf" srcId="{CB5BC81E-34C1-461F-AEE0-A08E2A7DD582}" destId="{E77AFF93-97BD-443A-AA99-ABBC07BE42D5}" srcOrd="9" destOrd="0" presId="urn:microsoft.com/office/officeart/2005/8/layout/chevron2"/>
    <dgm:cxn modelId="{0E1051F9-D06B-47A2-852A-4D1F0DDCB9F0}" type="presParOf" srcId="{CB5BC81E-34C1-461F-AEE0-A08E2A7DD582}" destId="{7AF35DB4-69E6-4CCE-BAFD-F002954BDF78}" srcOrd="10" destOrd="0" presId="urn:microsoft.com/office/officeart/2005/8/layout/chevron2"/>
    <dgm:cxn modelId="{6AEFD0AE-C4E0-4D77-BCA2-E22CA1B64B69}" type="presParOf" srcId="{7AF35DB4-69E6-4CCE-BAFD-F002954BDF78}" destId="{D96D3F65-AA62-4C31-908F-3159D6E72990}" srcOrd="0" destOrd="0" presId="urn:microsoft.com/office/officeart/2005/8/layout/chevron2"/>
    <dgm:cxn modelId="{81AA1B26-1D2B-49F7-95AB-0635D8A2673B}" type="presParOf" srcId="{7AF35DB4-69E6-4CCE-BAFD-F002954BDF78}" destId="{D13C05B2-E0F9-46A8-B63E-1BE10CCEF874}" srcOrd="1" destOrd="0" presId="urn:microsoft.com/office/officeart/2005/8/layout/chevron2"/>
    <dgm:cxn modelId="{CF006AF4-A5DA-4E5D-AD0C-FDB1376D9999}" type="presParOf" srcId="{CB5BC81E-34C1-461F-AEE0-A08E2A7DD582}" destId="{B7169D1A-E4A9-4F6F-83EE-7B5673D0A3E9}" srcOrd="11" destOrd="0" presId="urn:microsoft.com/office/officeart/2005/8/layout/chevron2"/>
    <dgm:cxn modelId="{2BF6A4CC-9F0F-426A-9FBB-85C995591C76}" type="presParOf" srcId="{CB5BC81E-34C1-461F-AEE0-A08E2A7DD582}" destId="{4BC567A5-2C42-40E5-ACEE-2688E9F7B0E1}" srcOrd="12" destOrd="0" presId="urn:microsoft.com/office/officeart/2005/8/layout/chevron2"/>
    <dgm:cxn modelId="{3EFCD1AA-A34B-4FA4-8333-F3A211825343}" type="presParOf" srcId="{4BC567A5-2C42-40E5-ACEE-2688E9F7B0E1}" destId="{1563D93B-E05A-45D7-890A-ED1E72B0D39A}" srcOrd="0" destOrd="0" presId="urn:microsoft.com/office/officeart/2005/8/layout/chevron2"/>
    <dgm:cxn modelId="{0557EBC5-E6A4-43DA-94F1-9F4709D4883D}" type="presParOf" srcId="{4BC567A5-2C42-40E5-ACEE-2688E9F7B0E1}" destId="{9BA18526-6486-4F51-9126-8F34747C0445}" srcOrd="1" destOrd="0" presId="urn:microsoft.com/office/officeart/2005/8/layout/chevron2"/>
    <dgm:cxn modelId="{EFF0756A-7560-4EF3-9F40-FAFAC1D435BD}" type="presParOf" srcId="{CB5BC81E-34C1-461F-AEE0-A08E2A7DD582}" destId="{192DB5CA-32D3-4AB0-A50F-2AED67C56249}" srcOrd="13" destOrd="0" presId="urn:microsoft.com/office/officeart/2005/8/layout/chevron2"/>
    <dgm:cxn modelId="{85EE2768-5D9C-48D6-A875-61DF710256E0}" type="presParOf" srcId="{CB5BC81E-34C1-461F-AEE0-A08E2A7DD582}" destId="{81A53F65-F1C2-4B73-91EA-9B87D38063FA}" srcOrd="14" destOrd="0" presId="urn:microsoft.com/office/officeart/2005/8/layout/chevron2"/>
    <dgm:cxn modelId="{B44748F4-2E25-405F-82ED-494B33F5EA1D}" type="presParOf" srcId="{81A53F65-F1C2-4B73-91EA-9B87D38063FA}" destId="{E821AF38-3C01-4132-884F-B9EAA059C756}" srcOrd="0" destOrd="0" presId="urn:microsoft.com/office/officeart/2005/8/layout/chevron2"/>
    <dgm:cxn modelId="{2FDBDC65-8CDE-4B94-88F0-21EA72F81E3E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C4C265-B94A-4217-A992-CD290EEB2E59}" type="presOf" srcId="{52F5437C-5701-4FDB-9287-32659CAA5A36}" destId="{59B84D78-D7DC-459E-A6F5-ADE4FD9FAEA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DD30EE1F-3203-49AA-A87C-1AAF8DC719BE}" type="presOf" srcId="{2345D3C7-FF4E-4065-9496-890DBDEAC645}" destId="{AB764805-9ED8-4A22-97DF-2B6048EDDB2C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2980FAC9-91B4-439A-BCE7-BFEDA66B3D8A}" type="presOf" srcId="{836E762E-7353-400E-8B31-8B21089FD44C}" destId="{CD56B9A4-2EF1-45DB-A3AE-4E575094631A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4A09F0D6-F362-4C97-B79E-64A46821FEF3}" type="presOf" srcId="{423D3C63-221C-4C00-91F3-7057FAC8F7EE}" destId="{1563D93B-E05A-45D7-890A-ED1E72B0D39A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86AFC98-1C59-42DF-8C00-1C24ABE7CC45}" type="presOf" srcId="{6E1CB79C-082E-4FD9-979F-2F5FE3469066}" destId="{9BA18526-6486-4F51-9126-8F34747C0445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EB3203AC-C096-44A3-B343-F02602B3281F}" type="presOf" srcId="{ECB44D63-D008-41C6-8169-CD0F31AD92B9}" destId="{A0BC7744-1325-4953-B513-8EF9CB308518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7CA20F08-62D4-46F2-9C13-3095BD04874D}" type="presOf" srcId="{865F8E1D-EC2C-4EB8-A357-359724A27BBA}" destId="{1125E32B-1BA7-44D7-8FA3-5975E418EE7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B489422D-78D4-437D-BFB6-85BA02ECEBDF}" type="presOf" srcId="{D83380F0-AC0B-4F09-B351-22EBCE319DAC}" destId="{AB55EEBB-79DB-491F-9495-243375861A50}" srcOrd="0" destOrd="0" presId="urn:microsoft.com/office/officeart/2005/8/layout/chevron2"/>
    <dgm:cxn modelId="{91A4FE10-4676-4FCD-93EF-A98EDEEDD175}" type="presOf" srcId="{2A9E7809-7040-4067-909F-D04A93DBB7DC}" destId="{C2C51B65-D59D-43EB-84E6-50F794A93A18}" srcOrd="0" destOrd="0" presId="urn:microsoft.com/office/officeart/2005/8/layout/chevron2"/>
    <dgm:cxn modelId="{DD4732BC-7672-47F4-B217-EAC7E84EEF56}" type="presOf" srcId="{F23813DE-C0CA-4384-9E08-DE6472EF48AE}" destId="{C5D252CF-D3B2-48F4-BD8D-3634E54F0860}" srcOrd="0" destOrd="0" presId="urn:microsoft.com/office/officeart/2005/8/layout/chevron2"/>
    <dgm:cxn modelId="{5C5D0637-2460-40D5-90C7-B8AB02719DE0}" type="presOf" srcId="{74EE1953-5336-4A0D-8F0C-7FB7EFAC1F24}" destId="{EDCE8510-088E-4B40-A9FC-2856BC639789}" srcOrd="0" destOrd="0" presId="urn:microsoft.com/office/officeart/2005/8/layout/chevron2"/>
    <dgm:cxn modelId="{7C3B41A9-D088-4296-B146-D7CA9E032655}" type="presOf" srcId="{82265FDF-DC26-4282-9BFC-B99E1CBAC5AD}" destId="{D96D3F65-AA62-4C31-908F-3159D6E7299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1E1B03E8-4321-4661-8762-1BE0C4A31A37}" type="presOf" srcId="{8CEE3983-4E62-4D56-B2D9-BE6E31E51C99}" destId="{CB5BC81E-34C1-461F-AEE0-A08E2A7DD582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5356DFA8-8CAD-46DA-B0FB-FC73055739E5}" type="presOf" srcId="{4A78F6FB-3DBE-43F3-94C1-363840DE9C94}" destId="{4E978C87-A02B-43BA-ACA1-4A4997A342B5}" srcOrd="0" destOrd="0" presId="urn:microsoft.com/office/officeart/2005/8/layout/chevron2"/>
    <dgm:cxn modelId="{0A4C3D28-4465-463B-AFC8-743D2C8FB867}" type="presOf" srcId="{0B6B8DCC-D974-4572-98E1-84674B67A53E}" destId="{72AA5AA9-B676-4657-BD25-A33E6CC9E903}" srcOrd="0" destOrd="0" presId="urn:microsoft.com/office/officeart/2005/8/layout/chevron2"/>
    <dgm:cxn modelId="{E5DF52C4-1635-4E29-B5B7-9E1C7742AD1F}" type="presOf" srcId="{05D10E5F-211E-4A68-B291-6E77ED6ADF59}" destId="{D13C05B2-E0F9-46A8-B63E-1BE10CCEF874}" srcOrd="0" destOrd="0" presId="urn:microsoft.com/office/officeart/2005/8/layout/chevron2"/>
    <dgm:cxn modelId="{9587A529-6F9D-481A-BC48-88DBBCA21F2A}" type="presOf" srcId="{7B4300CA-65C1-4858-AB0E-ABD01227017C}" destId="{E821AF38-3C01-4132-884F-B9EAA059C756}" srcOrd="0" destOrd="0" presId="urn:microsoft.com/office/officeart/2005/8/layout/chevron2"/>
    <dgm:cxn modelId="{A0C24EC9-F805-48E0-9D5D-E1851F25ACAC}" type="presParOf" srcId="{CB5BC81E-34C1-461F-AEE0-A08E2A7DD582}" destId="{EDA913A9-5747-481E-8177-3D84815BDD37}" srcOrd="0" destOrd="0" presId="urn:microsoft.com/office/officeart/2005/8/layout/chevron2"/>
    <dgm:cxn modelId="{872D5981-505A-45FC-9D87-15AF3DB264FF}" type="presParOf" srcId="{EDA913A9-5747-481E-8177-3D84815BDD37}" destId="{4E978C87-A02B-43BA-ACA1-4A4997A342B5}" srcOrd="0" destOrd="0" presId="urn:microsoft.com/office/officeart/2005/8/layout/chevron2"/>
    <dgm:cxn modelId="{221A3130-140F-4049-81D9-10CEA5A8F533}" type="presParOf" srcId="{EDA913A9-5747-481E-8177-3D84815BDD37}" destId="{EDCE8510-088E-4B40-A9FC-2856BC639789}" srcOrd="1" destOrd="0" presId="urn:microsoft.com/office/officeart/2005/8/layout/chevron2"/>
    <dgm:cxn modelId="{379B63AB-F9ED-4193-A4CC-6C598DC977AE}" type="presParOf" srcId="{CB5BC81E-34C1-461F-AEE0-A08E2A7DD582}" destId="{AEADB3D5-E5B9-4AB7-816C-17D97FB1D0C3}" srcOrd="1" destOrd="0" presId="urn:microsoft.com/office/officeart/2005/8/layout/chevron2"/>
    <dgm:cxn modelId="{E17409A8-BD9E-4A4E-A38A-CB8D0F29791B}" type="presParOf" srcId="{CB5BC81E-34C1-461F-AEE0-A08E2A7DD582}" destId="{1B306539-7BD0-4376-9492-F1310A7BD0BC}" srcOrd="2" destOrd="0" presId="urn:microsoft.com/office/officeart/2005/8/layout/chevron2"/>
    <dgm:cxn modelId="{8D43FDB3-B53B-496B-93F6-603737A9857D}" type="presParOf" srcId="{1B306539-7BD0-4376-9492-F1310A7BD0BC}" destId="{72AA5AA9-B676-4657-BD25-A33E6CC9E903}" srcOrd="0" destOrd="0" presId="urn:microsoft.com/office/officeart/2005/8/layout/chevron2"/>
    <dgm:cxn modelId="{9E88FE37-88DE-4A3E-91DD-B539ABF1B2F0}" type="presParOf" srcId="{1B306539-7BD0-4376-9492-F1310A7BD0BC}" destId="{C2C51B65-D59D-43EB-84E6-50F794A93A18}" srcOrd="1" destOrd="0" presId="urn:microsoft.com/office/officeart/2005/8/layout/chevron2"/>
    <dgm:cxn modelId="{E150351D-90A6-45A4-AAC8-F1BB80BE1510}" type="presParOf" srcId="{CB5BC81E-34C1-461F-AEE0-A08E2A7DD582}" destId="{8CBB67B2-1887-4938-A6ED-51C5456B83E1}" srcOrd="3" destOrd="0" presId="urn:microsoft.com/office/officeart/2005/8/layout/chevron2"/>
    <dgm:cxn modelId="{8B2FD308-DC39-4526-8455-80EB7F062470}" type="presParOf" srcId="{CB5BC81E-34C1-461F-AEE0-A08E2A7DD582}" destId="{904F4AB7-01BB-47E8-ACFF-90C8F7BDDBB6}" srcOrd="4" destOrd="0" presId="urn:microsoft.com/office/officeart/2005/8/layout/chevron2"/>
    <dgm:cxn modelId="{3B09005C-855B-4B52-A69B-0C7E1F91CF9A}" type="presParOf" srcId="{904F4AB7-01BB-47E8-ACFF-90C8F7BDDBB6}" destId="{C5D252CF-D3B2-48F4-BD8D-3634E54F0860}" srcOrd="0" destOrd="0" presId="urn:microsoft.com/office/officeart/2005/8/layout/chevron2"/>
    <dgm:cxn modelId="{DAFB7F8A-FB32-4B08-9D81-D3CEE9887A68}" type="presParOf" srcId="{904F4AB7-01BB-47E8-ACFF-90C8F7BDDBB6}" destId="{1125E32B-1BA7-44D7-8FA3-5975E418EE74}" srcOrd="1" destOrd="0" presId="urn:microsoft.com/office/officeart/2005/8/layout/chevron2"/>
    <dgm:cxn modelId="{F065C250-C18C-45A7-A645-2911BDA6C2D4}" type="presParOf" srcId="{CB5BC81E-34C1-461F-AEE0-A08E2A7DD582}" destId="{259A202E-CBE6-443F-A9D1-22A2733AA29A}" srcOrd="5" destOrd="0" presId="urn:microsoft.com/office/officeart/2005/8/layout/chevron2"/>
    <dgm:cxn modelId="{51129217-2C3B-44A1-8B10-DA2CB5BDB6D8}" type="presParOf" srcId="{CB5BC81E-34C1-461F-AEE0-A08E2A7DD582}" destId="{C84BE754-EA9B-4C58-8EB1-D0BCB72E7DB8}" srcOrd="6" destOrd="0" presId="urn:microsoft.com/office/officeart/2005/8/layout/chevron2"/>
    <dgm:cxn modelId="{8CDC0758-6EF9-4E70-BF51-CC5E61E3EC32}" type="presParOf" srcId="{C84BE754-EA9B-4C58-8EB1-D0BCB72E7DB8}" destId="{CD56B9A4-2EF1-45DB-A3AE-4E575094631A}" srcOrd="0" destOrd="0" presId="urn:microsoft.com/office/officeart/2005/8/layout/chevron2"/>
    <dgm:cxn modelId="{E9BBCDAE-F03E-4DB3-AD8C-622DA186790B}" type="presParOf" srcId="{C84BE754-EA9B-4C58-8EB1-D0BCB72E7DB8}" destId="{59B84D78-D7DC-459E-A6F5-ADE4FD9FAEA4}" srcOrd="1" destOrd="0" presId="urn:microsoft.com/office/officeart/2005/8/layout/chevron2"/>
    <dgm:cxn modelId="{807D797C-AA5F-41E4-BD52-371A15A7B1F0}" type="presParOf" srcId="{CB5BC81E-34C1-461F-AEE0-A08E2A7DD582}" destId="{519B89BD-5C0D-4DE0-9028-62CAFB3F9B39}" srcOrd="7" destOrd="0" presId="urn:microsoft.com/office/officeart/2005/8/layout/chevron2"/>
    <dgm:cxn modelId="{761283F8-3DF4-479A-B25B-2C357465E42E}" type="presParOf" srcId="{CB5BC81E-34C1-461F-AEE0-A08E2A7DD582}" destId="{098E5091-0487-4F3A-9716-3372429796A6}" srcOrd="8" destOrd="0" presId="urn:microsoft.com/office/officeart/2005/8/layout/chevron2"/>
    <dgm:cxn modelId="{6CF23217-8F4E-46E1-BF40-BE42C4CE739D}" type="presParOf" srcId="{098E5091-0487-4F3A-9716-3372429796A6}" destId="{AB764805-9ED8-4A22-97DF-2B6048EDDB2C}" srcOrd="0" destOrd="0" presId="urn:microsoft.com/office/officeart/2005/8/layout/chevron2"/>
    <dgm:cxn modelId="{3E22DB6D-AC1B-430A-B43F-C2B9D2891C76}" type="presParOf" srcId="{098E5091-0487-4F3A-9716-3372429796A6}" destId="{AB55EEBB-79DB-491F-9495-243375861A50}" srcOrd="1" destOrd="0" presId="urn:microsoft.com/office/officeart/2005/8/layout/chevron2"/>
    <dgm:cxn modelId="{380AC75A-075D-4EF3-B489-40469FFFA23A}" type="presParOf" srcId="{CB5BC81E-34C1-461F-AEE0-A08E2A7DD582}" destId="{E77AFF93-97BD-443A-AA99-ABBC07BE42D5}" srcOrd="9" destOrd="0" presId="urn:microsoft.com/office/officeart/2005/8/layout/chevron2"/>
    <dgm:cxn modelId="{DAA7C30B-3FCB-48B6-BB61-834C802C5427}" type="presParOf" srcId="{CB5BC81E-34C1-461F-AEE0-A08E2A7DD582}" destId="{7AF35DB4-69E6-4CCE-BAFD-F002954BDF78}" srcOrd="10" destOrd="0" presId="urn:microsoft.com/office/officeart/2005/8/layout/chevron2"/>
    <dgm:cxn modelId="{96207666-FA0B-4D3E-9891-AB093D592B84}" type="presParOf" srcId="{7AF35DB4-69E6-4CCE-BAFD-F002954BDF78}" destId="{D96D3F65-AA62-4C31-908F-3159D6E72990}" srcOrd="0" destOrd="0" presId="urn:microsoft.com/office/officeart/2005/8/layout/chevron2"/>
    <dgm:cxn modelId="{B39AB723-5338-47FE-B43A-9864B0CC6561}" type="presParOf" srcId="{7AF35DB4-69E6-4CCE-BAFD-F002954BDF78}" destId="{D13C05B2-E0F9-46A8-B63E-1BE10CCEF874}" srcOrd="1" destOrd="0" presId="urn:microsoft.com/office/officeart/2005/8/layout/chevron2"/>
    <dgm:cxn modelId="{56B47E2C-74EE-454A-8E26-CB150091599A}" type="presParOf" srcId="{CB5BC81E-34C1-461F-AEE0-A08E2A7DD582}" destId="{B7169D1A-E4A9-4F6F-83EE-7B5673D0A3E9}" srcOrd="11" destOrd="0" presId="urn:microsoft.com/office/officeart/2005/8/layout/chevron2"/>
    <dgm:cxn modelId="{B88D0EBA-441C-4E0D-B773-3104F1D713D1}" type="presParOf" srcId="{CB5BC81E-34C1-461F-AEE0-A08E2A7DD582}" destId="{4BC567A5-2C42-40E5-ACEE-2688E9F7B0E1}" srcOrd="12" destOrd="0" presId="urn:microsoft.com/office/officeart/2005/8/layout/chevron2"/>
    <dgm:cxn modelId="{FCDFC1B2-0B55-4771-9368-651E6AC86181}" type="presParOf" srcId="{4BC567A5-2C42-40E5-ACEE-2688E9F7B0E1}" destId="{1563D93B-E05A-45D7-890A-ED1E72B0D39A}" srcOrd="0" destOrd="0" presId="urn:microsoft.com/office/officeart/2005/8/layout/chevron2"/>
    <dgm:cxn modelId="{FE226B9E-85AC-47A9-8A13-FE12CA6DB266}" type="presParOf" srcId="{4BC567A5-2C42-40E5-ACEE-2688E9F7B0E1}" destId="{9BA18526-6486-4F51-9126-8F34747C0445}" srcOrd="1" destOrd="0" presId="urn:microsoft.com/office/officeart/2005/8/layout/chevron2"/>
    <dgm:cxn modelId="{23C7415F-CFE5-4213-BF19-A44F0334E8C5}" type="presParOf" srcId="{CB5BC81E-34C1-461F-AEE0-A08E2A7DD582}" destId="{192DB5CA-32D3-4AB0-A50F-2AED67C56249}" srcOrd="13" destOrd="0" presId="urn:microsoft.com/office/officeart/2005/8/layout/chevron2"/>
    <dgm:cxn modelId="{A6F5077C-6487-40C1-9538-3B3EF40A7EF7}" type="presParOf" srcId="{CB5BC81E-34C1-461F-AEE0-A08E2A7DD582}" destId="{81A53F65-F1C2-4B73-91EA-9B87D38063FA}" srcOrd="14" destOrd="0" presId="urn:microsoft.com/office/officeart/2005/8/layout/chevron2"/>
    <dgm:cxn modelId="{BBC4DD89-9588-4352-9483-4CD52E820A6B}" type="presParOf" srcId="{81A53F65-F1C2-4B73-91EA-9B87D38063FA}" destId="{E821AF38-3C01-4132-884F-B9EAA059C756}" srcOrd="0" destOrd="0" presId="urn:microsoft.com/office/officeart/2005/8/layout/chevron2"/>
    <dgm:cxn modelId="{2E0168A0-FA66-4330-910A-B9309A1B3F04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6C0C3B-8B44-49E4-9231-0D338A447ED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620E88D-73A2-486E-B450-AB8FC574FD15}">
      <dgm:prSet/>
      <dgm:spPr/>
      <dgm:t>
        <a:bodyPr/>
        <a:lstStyle/>
        <a:p>
          <a:pPr rtl="0"/>
          <a:r>
            <a:rPr lang="en-US" b="1" dirty="0"/>
            <a:t>Project Manager</a:t>
          </a:r>
        </a:p>
      </dgm:t>
    </dgm:pt>
    <dgm:pt modelId="{508E4F08-7602-41AC-B796-C600BE3B18D9}" type="sibTrans" cxnId="{76E8C617-37A2-41E0-85F2-8B27683A807E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en-US"/>
        </a:p>
      </dgm:t>
    </dgm:pt>
    <dgm:pt modelId="{1AB3F411-6114-4944-AA9E-B86EF18F8552}" type="parTrans" cxnId="{76E8C617-37A2-41E0-85F2-8B27683A807E}">
      <dgm:prSet/>
      <dgm:spPr/>
      <dgm:t>
        <a:bodyPr/>
        <a:lstStyle/>
        <a:p>
          <a:endParaRPr lang="en-US"/>
        </a:p>
      </dgm:t>
    </dgm:pt>
    <dgm:pt modelId="{8E9DB18A-A011-4EB1-BB66-2BB17917E618}" type="pres">
      <dgm:prSet presAssocID="{BD6C0C3B-8B44-49E4-9231-0D338A447ED1}" presName="Name0" presStyleCnt="0">
        <dgm:presLayoutVars>
          <dgm:chMax val="7"/>
          <dgm:chPref val="7"/>
          <dgm:dir/>
        </dgm:presLayoutVars>
      </dgm:prSet>
      <dgm:spPr/>
    </dgm:pt>
    <dgm:pt modelId="{8AB77648-3587-444F-99CC-C46024E5E1B2}" type="pres">
      <dgm:prSet presAssocID="{BD6C0C3B-8B44-49E4-9231-0D338A447ED1}" presName="Name1" presStyleCnt="0"/>
      <dgm:spPr/>
    </dgm:pt>
    <dgm:pt modelId="{D1793508-DA3B-41EA-8297-2DCB3EE69E98}" type="pres">
      <dgm:prSet presAssocID="{508E4F08-7602-41AC-B796-C600BE3B18D9}" presName="picture_1" presStyleCnt="0"/>
      <dgm:spPr/>
    </dgm:pt>
    <dgm:pt modelId="{423C42F0-6965-412D-9F72-0247516D126A}" type="pres">
      <dgm:prSet presAssocID="{508E4F08-7602-41AC-B796-C600BE3B18D9}" presName="pictureRepeatNode" presStyleLbl="alignImgPlace1" presStyleIdx="0" presStyleCnt="1" custScaleX="134517" custScaleY="133311" custLinFactNeighborX="-820" custLinFactNeighborY="-1704"/>
      <dgm:spPr/>
      <dgm:t>
        <a:bodyPr/>
        <a:lstStyle/>
        <a:p>
          <a:endParaRPr lang="en-US"/>
        </a:p>
      </dgm:t>
    </dgm:pt>
    <dgm:pt modelId="{81C123EF-E9A7-4A28-AE7D-256B0E026247}" type="pres">
      <dgm:prSet presAssocID="{3620E88D-73A2-486E-B450-AB8FC574FD15}" presName="text_1" presStyleLbl="node1" presStyleIdx="0" presStyleCnt="0" custScaleX="216359" custScaleY="56952" custLinFactY="69770" custLinFactNeighborX="-308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577FF3-9F31-4463-8658-72A75E6C5FCA}" type="presOf" srcId="{508E4F08-7602-41AC-B796-C600BE3B18D9}" destId="{423C42F0-6965-412D-9F72-0247516D126A}" srcOrd="0" destOrd="0" presId="urn:microsoft.com/office/officeart/2008/layout/CircularPictureCallout"/>
    <dgm:cxn modelId="{54CF97A7-24EA-4033-9940-AA505C9E4913}" type="presOf" srcId="{BD6C0C3B-8B44-49E4-9231-0D338A447ED1}" destId="{8E9DB18A-A011-4EB1-BB66-2BB17917E618}" srcOrd="0" destOrd="0" presId="urn:microsoft.com/office/officeart/2008/layout/CircularPictureCallout"/>
    <dgm:cxn modelId="{76E8C617-37A2-41E0-85F2-8B27683A807E}" srcId="{BD6C0C3B-8B44-49E4-9231-0D338A447ED1}" destId="{3620E88D-73A2-486E-B450-AB8FC574FD15}" srcOrd="0" destOrd="0" parTransId="{1AB3F411-6114-4944-AA9E-B86EF18F8552}" sibTransId="{508E4F08-7602-41AC-B796-C600BE3B18D9}"/>
    <dgm:cxn modelId="{1CFF6C41-3A4C-4009-B25F-93AA26DCAB2A}" type="presOf" srcId="{3620E88D-73A2-486E-B450-AB8FC574FD15}" destId="{81C123EF-E9A7-4A28-AE7D-256B0E026247}" srcOrd="0" destOrd="0" presId="urn:microsoft.com/office/officeart/2008/layout/CircularPictureCallout"/>
    <dgm:cxn modelId="{6DC5E730-49B2-4095-B345-B5CCCB04A215}" type="presParOf" srcId="{8E9DB18A-A011-4EB1-BB66-2BB17917E618}" destId="{8AB77648-3587-444F-99CC-C46024E5E1B2}" srcOrd="0" destOrd="0" presId="urn:microsoft.com/office/officeart/2008/layout/CircularPictureCallout"/>
    <dgm:cxn modelId="{5A9E3E32-91FE-4F69-A88A-1E702C0BD734}" type="presParOf" srcId="{8AB77648-3587-444F-99CC-C46024E5E1B2}" destId="{D1793508-DA3B-41EA-8297-2DCB3EE69E98}" srcOrd="0" destOrd="0" presId="urn:microsoft.com/office/officeart/2008/layout/CircularPictureCallout"/>
    <dgm:cxn modelId="{1245677F-E1C7-4C6B-A4A0-725BFF0CE2C3}" type="presParOf" srcId="{D1793508-DA3B-41EA-8297-2DCB3EE69E98}" destId="{423C42F0-6965-412D-9F72-0247516D126A}" srcOrd="0" destOrd="0" presId="urn:microsoft.com/office/officeart/2008/layout/CircularPictureCallout"/>
    <dgm:cxn modelId="{41CB0D67-086E-4D19-8A2F-90B4BBA0014D}" type="presParOf" srcId="{8AB77648-3587-444F-99CC-C46024E5E1B2}" destId="{81C123EF-E9A7-4A28-AE7D-256B0E02624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92CB0D-2BF9-4B97-B75A-A90F817FF896}" type="presOf" srcId="{423D3C63-221C-4C00-91F3-7057FAC8F7EE}" destId="{1563D93B-E05A-45D7-890A-ED1E72B0D39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2C8668FA-A92F-44C9-8EEB-8C7DB4C89126}" type="presOf" srcId="{4A78F6FB-3DBE-43F3-94C1-363840DE9C94}" destId="{4E978C87-A02B-43BA-ACA1-4A4997A342B5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D388A507-0307-43A0-8099-FF21B40D6B49}" type="presOf" srcId="{74EE1953-5336-4A0D-8F0C-7FB7EFAC1F24}" destId="{EDCE8510-088E-4B40-A9FC-2856BC639789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3771959E-8CF0-4A80-B0C2-6CBE61686433}" type="presOf" srcId="{82265FDF-DC26-4282-9BFC-B99E1CBAC5AD}" destId="{D96D3F65-AA62-4C31-908F-3159D6E72990}" srcOrd="0" destOrd="0" presId="urn:microsoft.com/office/officeart/2005/8/layout/chevron2"/>
    <dgm:cxn modelId="{870AF9BF-BBC9-4964-B673-2EBB02A1B215}" type="presOf" srcId="{ECB44D63-D008-41C6-8169-CD0F31AD92B9}" destId="{A0BC7744-1325-4953-B513-8EF9CB308518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DB01A903-DAAD-4418-AB75-31DE307D909F}" type="presOf" srcId="{2A9E7809-7040-4067-909F-D04A93DBB7DC}" destId="{C2C51B65-D59D-43EB-84E6-50F794A93A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5EF56F4B-75CC-489F-82BD-C50D7985D9C7}" type="presOf" srcId="{8CEE3983-4E62-4D56-B2D9-BE6E31E51C99}" destId="{CB5BC81E-34C1-461F-AEE0-A08E2A7DD582}" srcOrd="0" destOrd="0" presId="urn:microsoft.com/office/officeart/2005/8/layout/chevron2"/>
    <dgm:cxn modelId="{870192BF-238C-49F1-98DC-5B320B4CFC0D}" type="presOf" srcId="{D83380F0-AC0B-4F09-B351-22EBCE319DAC}" destId="{AB55EEBB-79DB-491F-9495-243375861A50}" srcOrd="0" destOrd="0" presId="urn:microsoft.com/office/officeart/2005/8/layout/chevron2"/>
    <dgm:cxn modelId="{1683D428-BDB4-4CAA-AF4F-EF0238C23DDF}" type="presOf" srcId="{2345D3C7-FF4E-4065-9496-890DBDEAC645}" destId="{AB764805-9ED8-4A22-97DF-2B6048EDDB2C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9193769-1184-4250-BB1D-A66DFE37B0BA}" type="presOf" srcId="{05D10E5F-211E-4A68-B291-6E77ED6ADF59}" destId="{D13C05B2-E0F9-46A8-B63E-1BE10CCEF874}" srcOrd="0" destOrd="0" presId="urn:microsoft.com/office/officeart/2005/8/layout/chevron2"/>
    <dgm:cxn modelId="{C5C62891-0026-4E86-815C-A42CFFC5FA89}" type="presOf" srcId="{865F8E1D-EC2C-4EB8-A357-359724A27BBA}" destId="{1125E32B-1BA7-44D7-8FA3-5975E418EE74}" srcOrd="0" destOrd="0" presId="urn:microsoft.com/office/officeart/2005/8/layout/chevron2"/>
    <dgm:cxn modelId="{E39E1228-FD16-46FF-B804-3A93169EA7FC}" type="presOf" srcId="{52F5437C-5701-4FDB-9287-32659CAA5A36}" destId="{59B84D78-D7DC-459E-A6F5-ADE4FD9FAEA4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32A895AF-D518-424C-8D90-F4F08CFACECE}" type="presOf" srcId="{6E1CB79C-082E-4FD9-979F-2F5FE3469066}" destId="{9BA18526-6486-4F51-9126-8F34747C0445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392DAE8A-E211-48A3-8786-B7CF04118931}" type="presOf" srcId="{7B4300CA-65C1-4858-AB0E-ABD01227017C}" destId="{E821AF38-3C01-4132-884F-B9EAA059C756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478E34A6-D2CC-4DFE-9D6A-34F565CB5A84}" type="presOf" srcId="{0B6B8DCC-D974-4572-98E1-84674B67A53E}" destId="{72AA5AA9-B676-4657-BD25-A33E6CC9E903}" srcOrd="0" destOrd="0" presId="urn:microsoft.com/office/officeart/2005/8/layout/chevron2"/>
    <dgm:cxn modelId="{4D36D464-5F7E-498C-8442-D221C2830145}" type="presOf" srcId="{836E762E-7353-400E-8B31-8B21089FD44C}" destId="{CD56B9A4-2EF1-45DB-A3AE-4E575094631A}" srcOrd="0" destOrd="0" presId="urn:microsoft.com/office/officeart/2005/8/layout/chevron2"/>
    <dgm:cxn modelId="{9394BFD3-A96B-4DD8-94EF-615E005DA5F9}" type="presOf" srcId="{F23813DE-C0CA-4384-9E08-DE6472EF48AE}" destId="{C5D252CF-D3B2-48F4-BD8D-3634E54F0860}" srcOrd="0" destOrd="0" presId="urn:microsoft.com/office/officeart/2005/8/layout/chevron2"/>
    <dgm:cxn modelId="{DA543386-A806-4418-8A22-277A914926EB}" type="presParOf" srcId="{CB5BC81E-34C1-461F-AEE0-A08E2A7DD582}" destId="{EDA913A9-5747-481E-8177-3D84815BDD37}" srcOrd="0" destOrd="0" presId="urn:microsoft.com/office/officeart/2005/8/layout/chevron2"/>
    <dgm:cxn modelId="{565A140F-A679-4EDC-AFB6-37609371CF31}" type="presParOf" srcId="{EDA913A9-5747-481E-8177-3D84815BDD37}" destId="{4E978C87-A02B-43BA-ACA1-4A4997A342B5}" srcOrd="0" destOrd="0" presId="urn:microsoft.com/office/officeart/2005/8/layout/chevron2"/>
    <dgm:cxn modelId="{C1D913E7-7E42-4697-8A5C-BD684E1003BC}" type="presParOf" srcId="{EDA913A9-5747-481E-8177-3D84815BDD37}" destId="{EDCE8510-088E-4B40-A9FC-2856BC639789}" srcOrd="1" destOrd="0" presId="urn:microsoft.com/office/officeart/2005/8/layout/chevron2"/>
    <dgm:cxn modelId="{44608DC6-A450-4455-80B0-AB161261CC15}" type="presParOf" srcId="{CB5BC81E-34C1-461F-AEE0-A08E2A7DD582}" destId="{AEADB3D5-E5B9-4AB7-816C-17D97FB1D0C3}" srcOrd="1" destOrd="0" presId="urn:microsoft.com/office/officeart/2005/8/layout/chevron2"/>
    <dgm:cxn modelId="{85233929-FC00-460F-9296-69B520CFE0F9}" type="presParOf" srcId="{CB5BC81E-34C1-461F-AEE0-A08E2A7DD582}" destId="{1B306539-7BD0-4376-9492-F1310A7BD0BC}" srcOrd="2" destOrd="0" presId="urn:microsoft.com/office/officeart/2005/8/layout/chevron2"/>
    <dgm:cxn modelId="{0E213465-B058-4EF4-8E9E-B0D1E298D47B}" type="presParOf" srcId="{1B306539-7BD0-4376-9492-F1310A7BD0BC}" destId="{72AA5AA9-B676-4657-BD25-A33E6CC9E903}" srcOrd="0" destOrd="0" presId="urn:microsoft.com/office/officeart/2005/8/layout/chevron2"/>
    <dgm:cxn modelId="{B80F1C48-6A39-4319-914E-FD573F09425A}" type="presParOf" srcId="{1B306539-7BD0-4376-9492-F1310A7BD0BC}" destId="{C2C51B65-D59D-43EB-84E6-50F794A93A18}" srcOrd="1" destOrd="0" presId="urn:microsoft.com/office/officeart/2005/8/layout/chevron2"/>
    <dgm:cxn modelId="{075471B0-7C06-4ED7-9504-76F6C9DCBF88}" type="presParOf" srcId="{CB5BC81E-34C1-461F-AEE0-A08E2A7DD582}" destId="{8CBB67B2-1887-4938-A6ED-51C5456B83E1}" srcOrd="3" destOrd="0" presId="urn:microsoft.com/office/officeart/2005/8/layout/chevron2"/>
    <dgm:cxn modelId="{FE8E945F-6D83-4A1C-85DB-D1163FA35214}" type="presParOf" srcId="{CB5BC81E-34C1-461F-AEE0-A08E2A7DD582}" destId="{904F4AB7-01BB-47E8-ACFF-90C8F7BDDBB6}" srcOrd="4" destOrd="0" presId="urn:microsoft.com/office/officeart/2005/8/layout/chevron2"/>
    <dgm:cxn modelId="{5B92599C-272C-49D0-A7A5-2C9BD487DB83}" type="presParOf" srcId="{904F4AB7-01BB-47E8-ACFF-90C8F7BDDBB6}" destId="{C5D252CF-D3B2-48F4-BD8D-3634E54F0860}" srcOrd="0" destOrd="0" presId="urn:microsoft.com/office/officeart/2005/8/layout/chevron2"/>
    <dgm:cxn modelId="{55ECB943-B251-480B-B8AA-42DA43446069}" type="presParOf" srcId="{904F4AB7-01BB-47E8-ACFF-90C8F7BDDBB6}" destId="{1125E32B-1BA7-44D7-8FA3-5975E418EE74}" srcOrd="1" destOrd="0" presId="urn:microsoft.com/office/officeart/2005/8/layout/chevron2"/>
    <dgm:cxn modelId="{B2C1A5FC-44DB-4864-AE8E-93A198129496}" type="presParOf" srcId="{CB5BC81E-34C1-461F-AEE0-A08E2A7DD582}" destId="{259A202E-CBE6-443F-A9D1-22A2733AA29A}" srcOrd="5" destOrd="0" presId="urn:microsoft.com/office/officeart/2005/8/layout/chevron2"/>
    <dgm:cxn modelId="{0F70809A-4F53-4A23-B0D3-81E6C6F22092}" type="presParOf" srcId="{CB5BC81E-34C1-461F-AEE0-A08E2A7DD582}" destId="{C84BE754-EA9B-4C58-8EB1-D0BCB72E7DB8}" srcOrd="6" destOrd="0" presId="urn:microsoft.com/office/officeart/2005/8/layout/chevron2"/>
    <dgm:cxn modelId="{9FC1E0C8-7012-405C-9110-8A18A7767D48}" type="presParOf" srcId="{C84BE754-EA9B-4C58-8EB1-D0BCB72E7DB8}" destId="{CD56B9A4-2EF1-45DB-A3AE-4E575094631A}" srcOrd="0" destOrd="0" presId="urn:microsoft.com/office/officeart/2005/8/layout/chevron2"/>
    <dgm:cxn modelId="{8D04C88B-BF63-4D22-B5FF-F77A12C3A9EC}" type="presParOf" srcId="{C84BE754-EA9B-4C58-8EB1-D0BCB72E7DB8}" destId="{59B84D78-D7DC-459E-A6F5-ADE4FD9FAEA4}" srcOrd="1" destOrd="0" presId="urn:microsoft.com/office/officeart/2005/8/layout/chevron2"/>
    <dgm:cxn modelId="{1EC67F17-E7DC-4D3B-9424-9A972C638D92}" type="presParOf" srcId="{CB5BC81E-34C1-461F-AEE0-A08E2A7DD582}" destId="{519B89BD-5C0D-4DE0-9028-62CAFB3F9B39}" srcOrd="7" destOrd="0" presId="urn:microsoft.com/office/officeart/2005/8/layout/chevron2"/>
    <dgm:cxn modelId="{B85B3DBB-B9D8-4286-8272-B343C2A7240C}" type="presParOf" srcId="{CB5BC81E-34C1-461F-AEE0-A08E2A7DD582}" destId="{098E5091-0487-4F3A-9716-3372429796A6}" srcOrd="8" destOrd="0" presId="urn:microsoft.com/office/officeart/2005/8/layout/chevron2"/>
    <dgm:cxn modelId="{CAE4E1E7-30A2-46F1-AFC1-9B2796380936}" type="presParOf" srcId="{098E5091-0487-4F3A-9716-3372429796A6}" destId="{AB764805-9ED8-4A22-97DF-2B6048EDDB2C}" srcOrd="0" destOrd="0" presId="urn:microsoft.com/office/officeart/2005/8/layout/chevron2"/>
    <dgm:cxn modelId="{C8FC5520-99FD-41AF-A647-D21E15759B84}" type="presParOf" srcId="{098E5091-0487-4F3A-9716-3372429796A6}" destId="{AB55EEBB-79DB-491F-9495-243375861A50}" srcOrd="1" destOrd="0" presId="urn:microsoft.com/office/officeart/2005/8/layout/chevron2"/>
    <dgm:cxn modelId="{42E29923-4E44-411E-BADC-8AD5FA2CE3DC}" type="presParOf" srcId="{CB5BC81E-34C1-461F-AEE0-A08E2A7DD582}" destId="{E77AFF93-97BD-443A-AA99-ABBC07BE42D5}" srcOrd="9" destOrd="0" presId="urn:microsoft.com/office/officeart/2005/8/layout/chevron2"/>
    <dgm:cxn modelId="{1D961379-055A-4BA4-BC04-60C379922D98}" type="presParOf" srcId="{CB5BC81E-34C1-461F-AEE0-A08E2A7DD582}" destId="{7AF35DB4-69E6-4CCE-BAFD-F002954BDF78}" srcOrd="10" destOrd="0" presId="urn:microsoft.com/office/officeart/2005/8/layout/chevron2"/>
    <dgm:cxn modelId="{55CFCA12-439D-4701-BCA8-435EEAA57DC0}" type="presParOf" srcId="{7AF35DB4-69E6-4CCE-BAFD-F002954BDF78}" destId="{D96D3F65-AA62-4C31-908F-3159D6E72990}" srcOrd="0" destOrd="0" presId="urn:microsoft.com/office/officeart/2005/8/layout/chevron2"/>
    <dgm:cxn modelId="{B927250D-8F3B-4FA1-99AB-8A1CC8924412}" type="presParOf" srcId="{7AF35DB4-69E6-4CCE-BAFD-F002954BDF78}" destId="{D13C05B2-E0F9-46A8-B63E-1BE10CCEF874}" srcOrd="1" destOrd="0" presId="urn:microsoft.com/office/officeart/2005/8/layout/chevron2"/>
    <dgm:cxn modelId="{D61B0254-A226-4865-9B91-1B23EA0A3F67}" type="presParOf" srcId="{CB5BC81E-34C1-461F-AEE0-A08E2A7DD582}" destId="{B7169D1A-E4A9-4F6F-83EE-7B5673D0A3E9}" srcOrd="11" destOrd="0" presId="urn:microsoft.com/office/officeart/2005/8/layout/chevron2"/>
    <dgm:cxn modelId="{F946F271-BB8B-4686-AD9E-C1E07E33E06E}" type="presParOf" srcId="{CB5BC81E-34C1-461F-AEE0-A08E2A7DD582}" destId="{4BC567A5-2C42-40E5-ACEE-2688E9F7B0E1}" srcOrd="12" destOrd="0" presId="urn:microsoft.com/office/officeart/2005/8/layout/chevron2"/>
    <dgm:cxn modelId="{74E7206C-CB56-46D9-8B7B-DF46488D51A1}" type="presParOf" srcId="{4BC567A5-2C42-40E5-ACEE-2688E9F7B0E1}" destId="{1563D93B-E05A-45D7-890A-ED1E72B0D39A}" srcOrd="0" destOrd="0" presId="urn:microsoft.com/office/officeart/2005/8/layout/chevron2"/>
    <dgm:cxn modelId="{0C7BC4F1-08C0-43F0-AA3F-4E06CA893AC5}" type="presParOf" srcId="{4BC567A5-2C42-40E5-ACEE-2688E9F7B0E1}" destId="{9BA18526-6486-4F51-9126-8F34747C0445}" srcOrd="1" destOrd="0" presId="urn:microsoft.com/office/officeart/2005/8/layout/chevron2"/>
    <dgm:cxn modelId="{8E2EB691-CBD5-4400-8AF8-994676D14278}" type="presParOf" srcId="{CB5BC81E-34C1-461F-AEE0-A08E2A7DD582}" destId="{192DB5CA-32D3-4AB0-A50F-2AED67C56249}" srcOrd="13" destOrd="0" presId="urn:microsoft.com/office/officeart/2005/8/layout/chevron2"/>
    <dgm:cxn modelId="{5DB82740-4F78-40C0-BBE8-828BE561C0CC}" type="presParOf" srcId="{CB5BC81E-34C1-461F-AEE0-A08E2A7DD582}" destId="{81A53F65-F1C2-4B73-91EA-9B87D38063FA}" srcOrd="14" destOrd="0" presId="urn:microsoft.com/office/officeart/2005/8/layout/chevron2"/>
    <dgm:cxn modelId="{23E33FAA-8CC7-4F04-B97B-35B3E9CDF401}" type="presParOf" srcId="{81A53F65-F1C2-4B73-91EA-9B87D38063FA}" destId="{E821AF38-3C01-4132-884F-B9EAA059C756}" srcOrd="0" destOrd="0" presId="urn:microsoft.com/office/officeart/2005/8/layout/chevron2"/>
    <dgm:cxn modelId="{E80ED95E-E3E7-4BE3-9B54-882308E191C7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8F94C4-C253-4A49-B825-FD2E401AB116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8022571F-B2B0-4192-9BCA-1BAD33300C3A}" type="presOf" srcId="{2A9E7809-7040-4067-909F-D04A93DBB7DC}" destId="{C2C51B65-D59D-43EB-84E6-50F794A93A18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54901CC1-0EB2-4CCF-8433-05D3F0CC6AE9}" type="presOf" srcId="{4A78F6FB-3DBE-43F3-94C1-363840DE9C94}" destId="{4E978C87-A02B-43BA-ACA1-4A4997A342B5}" srcOrd="0" destOrd="0" presId="urn:microsoft.com/office/officeart/2005/8/layout/chevron2"/>
    <dgm:cxn modelId="{79E36C6E-B768-43BD-814F-A962FF3A66FD}" type="presOf" srcId="{865F8E1D-EC2C-4EB8-A357-359724A27BBA}" destId="{1125E32B-1BA7-44D7-8FA3-5975E418EE74}" srcOrd="0" destOrd="0" presId="urn:microsoft.com/office/officeart/2005/8/layout/chevron2"/>
    <dgm:cxn modelId="{78154D41-49CF-44D0-9209-3A8BC4E915C8}" type="presOf" srcId="{F23813DE-C0CA-4384-9E08-DE6472EF48AE}" destId="{C5D252CF-D3B2-48F4-BD8D-3634E54F0860}" srcOrd="0" destOrd="0" presId="urn:microsoft.com/office/officeart/2005/8/layout/chevron2"/>
    <dgm:cxn modelId="{3463DB9B-F2A7-4287-B28B-D3D4EC8CBBAB}" type="presOf" srcId="{0B6B8DCC-D974-4572-98E1-84674B67A53E}" destId="{72AA5AA9-B676-4657-BD25-A33E6CC9E903}" srcOrd="0" destOrd="0" presId="urn:microsoft.com/office/officeart/2005/8/layout/chevron2"/>
    <dgm:cxn modelId="{81F2AEB4-9E87-426B-B469-9890FF2E4429}" type="presOf" srcId="{423D3C63-221C-4C00-91F3-7057FAC8F7EE}" destId="{1563D93B-E05A-45D7-890A-ED1E72B0D39A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A267455-6A5B-4B12-8DFC-EAE73616EA61}" type="presOf" srcId="{8CEE3983-4E62-4D56-B2D9-BE6E31E51C99}" destId="{CB5BC81E-34C1-461F-AEE0-A08E2A7DD582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24794A5C-8717-4283-BDF7-24AFD2D50785}" type="presOf" srcId="{74EE1953-5336-4A0D-8F0C-7FB7EFAC1F24}" destId="{EDCE8510-088E-4B40-A9FC-2856BC639789}" srcOrd="0" destOrd="0" presId="urn:microsoft.com/office/officeart/2005/8/layout/chevron2"/>
    <dgm:cxn modelId="{A19AC707-300A-4E41-97C8-D6654D9498A1}" type="presOf" srcId="{6E1CB79C-082E-4FD9-979F-2F5FE3469066}" destId="{9BA18526-6486-4F51-9126-8F34747C0445}" srcOrd="0" destOrd="0" presId="urn:microsoft.com/office/officeart/2005/8/layout/chevron2"/>
    <dgm:cxn modelId="{9958F71D-BDB3-4BBB-AD7C-04D9A0B287AA}" type="presOf" srcId="{05D10E5F-211E-4A68-B291-6E77ED6ADF59}" destId="{D13C05B2-E0F9-46A8-B63E-1BE10CCEF874}" srcOrd="0" destOrd="0" presId="urn:microsoft.com/office/officeart/2005/8/layout/chevron2"/>
    <dgm:cxn modelId="{89EBCDC1-13B6-4C67-AC39-DE4C54D1D0FB}" type="presOf" srcId="{ECB44D63-D008-41C6-8169-CD0F31AD92B9}" destId="{A0BC7744-1325-4953-B513-8EF9CB308518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2D734B7E-5D1B-4338-AAAF-59D75486D4CF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D47ED561-633B-46F7-BD1A-DCDE16DD75AD}" type="presOf" srcId="{82265FDF-DC26-4282-9BFC-B99E1CBAC5AD}" destId="{D96D3F65-AA62-4C31-908F-3159D6E72990}" srcOrd="0" destOrd="0" presId="urn:microsoft.com/office/officeart/2005/8/layout/chevron2"/>
    <dgm:cxn modelId="{0178ADE5-5484-4DE8-804C-F49F64535C5E}" type="presOf" srcId="{836E762E-7353-400E-8B31-8B21089FD44C}" destId="{CD56B9A4-2EF1-45DB-A3AE-4E575094631A}" srcOrd="0" destOrd="0" presId="urn:microsoft.com/office/officeart/2005/8/layout/chevron2"/>
    <dgm:cxn modelId="{82EB01E3-D689-48CE-8797-25936847543F}" type="presOf" srcId="{D83380F0-AC0B-4F09-B351-22EBCE319DAC}" destId="{AB55EEBB-79DB-491F-9495-243375861A50}" srcOrd="0" destOrd="0" presId="urn:microsoft.com/office/officeart/2005/8/layout/chevron2"/>
    <dgm:cxn modelId="{81FB0C33-DE1A-4DDB-A08D-739154869BA5}" type="presOf" srcId="{52F5437C-5701-4FDB-9287-32659CAA5A36}" destId="{59B84D78-D7DC-459E-A6F5-ADE4FD9FAEA4}" srcOrd="0" destOrd="0" presId="urn:microsoft.com/office/officeart/2005/8/layout/chevron2"/>
    <dgm:cxn modelId="{DC98FFE2-6B79-423F-AD49-DAA87F94172D}" type="presParOf" srcId="{CB5BC81E-34C1-461F-AEE0-A08E2A7DD582}" destId="{EDA913A9-5747-481E-8177-3D84815BDD37}" srcOrd="0" destOrd="0" presId="urn:microsoft.com/office/officeart/2005/8/layout/chevron2"/>
    <dgm:cxn modelId="{8688645F-6397-4BA5-9CAD-61242C21C0E6}" type="presParOf" srcId="{EDA913A9-5747-481E-8177-3D84815BDD37}" destId="{4E978C87-A02B-43BA-ACA1-4A4997A342B5}" srcOrd="0" destOrd="0" presId="urn:microsoft.com/office/officeart/2005/8/layout/chevron2"/>
    <dgm:cxn modelId="{400F6406-9A3E-4290-80EB-AC45246AFA9B}" type="presParOf" srcId="{EDA913A9-5747-481E-8177-3D84815BDD37}" destId="{EDCE8510-088E-4B40-A9FC-2856BC639789}" srcOrd="1" destOrd="0" presId="urn:microsoft.com/office/officeart/2005/8/layout/chevron2"/>
    <dgm:cxn modelId="{5EDBB52C-FBB9-4055-9999-24E746D10E16}" type="presParOf" srcId="{CB5BC81E-34C1-461F-AEE0-A08E2A7DD582}" destId="{AEADB3D5-E5B9-4AB7-816C-17D97FB1D0C3}" srcOrd="1" destOrd="0" presId="urn:microsoft.com/office/officeart/2005/8/layout/chevron2"/>
    <dgm:cxn modelId="{CE95BA6A-A8EC-4835-B788-B307C00DBC31}" type="presParOf" srcId="{CB5BC81E-34C1-461F-AEE0-A08E2A7DD582}" destId="{1B306539-7BD0-4376-9492-F1310A7BD0BC}" srcOrd="2" destOrd="0" presId="urn:microsoft.com/office/officeart/2005/8/layout/chevron2"/>
    <dgm:cxn modelId="{E976A041-5FEE-45FE-8B4D-B3FD59F4773E}" type="presParOf" srcId="{1B306539-7BD0-4376-9492-F1310A7BD0BC}" destId="{72AA5AA9-B676-4657-BD25-A33E6CC9E903}" srcOrd="0" destOrd="0" presId="urn:microsoft.com/office/officeart/2005/8/layout/chevron2"/>
    <dgm:cxn modelId="{EF68EEB8-B452-4376-B596-78D238548C75}" type="presParOf" srcId="{1B306539-7BD0-4376-9492-F1310A7BD0BC}" destId="{C2C51B65-D59D-43EB-84E6-50F794A93A18}" srcOrd="1" destOrd="0" presId="urn:microsoft.com/office/officeart/2005/8/layout/chevron2"/>
    <dgm:cxn modelId="{7D4CEEE1-0F01-49C2-8EB3-719222D219FC}" type="presParOf" srcId="{CB5BC81E-34C1-461F-AEE0-A08E2A7DD582}" destId="{8CBB67B2-1887-4938-A6ED-51C5456B83E1}" srcOrd="3" destOrd="0" presId="urn:microsoft.com/office/officeart/2005/8/layout/chevron2"/>
    <dgm:cxn modelId="{9B54CAE1-B79A-49D8-B705-3CECBEBF8FA2}" type="presParOf" srcId="{CB5BC81E-34C1-461F-AEE0-A08E2A7DD582}" destId="{904F4AB7-01BB-47E8-ACFF-90C8F7BDDBB6}" srcOrd="4" destOrd="0" presId="urn:microsoft.com/office/officeart/2005/8/layout/chevron2"/>
    <dgm:cxn modelId="{047C8D5A-4569-4D1C-BB10-93C54C4276C9}" type="presParOf" srcId="{904F4AB7-01BB-47E8-ACFF-90C8F7BDDBB6}" destId="{C5D252CF-D3B2-48F4-BD8D-3634E54F0860}" srcOrd="0" destOrd="0" presId="urn:microsoft.com/office/officeart/2005/8/layout/chevron2"/>
    <dgm:cxn modelId="{DFF28A2E-897A-41D3-AE75-99A089801ADE}" type="presParOf" srcId="{904F4AB7-01BB-47E8-ACFF-90C8F7BDDBB6}" destId="{1125E32B-1BA7-44D7-8FA3-5975E418EE74}" srcOrd="1" destOrd="0" presId="urn:microsoft.com/office/officeart/2005/8/layout/chevron2"/>
    <dgm:cxn modelId="{E9204D21-CE57-4CAE-BEC2-8D5397C48FF1}" type="presParOf" srcId="{CB5BC81E-34C1-461F-AEE0-A08E2A7DD582}" destId="{259A202E-CBE6-443F-A9D1-22A2733AA29A}" srcOrd="5" destOrd="0" presId="urn:microsoft.com/office/officeart/2005/8/layout/chevron2"/>
    <dgm:cxn modelId="{9911A276-21A4-4540-9B3B-65F1DB9F8880}" type="presParOf" srcId="{CB5BC81E-34C1-461F-AEE0-A08E2A7DD582}" destId="{C84BE754-EA9B-4C58-8EB1-D0BCB72E7DB8}" srcOrd="6" destOrd="0" presId="urn:microsoft.com/office/officeart/2005/8/layout/chevron2"/>
    <dgm:cxn modelId="{D6387D01-5000-4CD6-AB67-F99FEA95E265}" type="presParOf" srcId="{C84BE754-EA9B-4C58-8EB1-D0BCB72E7DB8}" destId="{CD56B9A4-2EF1-45DB-A3AE-4E575094631A}" srcOrd="0" destOrd="0" presId="urn:microsoft.com/office/officeart/2005/8/layout/chevron2"/>
    <dgm:cxn modelId="{4B2C23A9-BE07-4A57-ACBC-2DE32F73E34A}" type="presParOf" srcId="{C84BE754-EA9B-4C58-8EB1-D0BCB72E7DB8}" destId="{59B84D78-D7DC-459E-A6F5-ADE4FD9FAEA4}" srcOrd="1" destOrd="0" presId="urn:microsoft.com/office/officeart/2005/8/layout/chevron2"/>
    <dgm:cxn modelId="{60C7E80E-73DC-4750-9F9E-88C2DF5B6339}" type="presParOf" srcId="{CB5BC81E-34C1-461F-AEE0-A08E2A7DD582}" destId="{519B89BD-5C0D-4DE0-9028-62CAFB3F9B39}" srcOrd="7" destOrd="0" presId="urn:microsoft.com/office/officeart/2005/8/layout/chevron2"/>
    <dgm:cxn modelId="{85FD71F4-354B-4CC8-B357-B90CFD5F3EE2}" type="presParOf" srcId="{CB5BC81E-34C1-461F-AEE0-A08E2A7DD582}" destId="{098E5091-0487-4F3A-9716-3372429796A6}" srcOrd="8" destOrd="0" presId="urn:microsoft.com/office/officeart/2005/8/layout/chevron2"/>
    <dgm:cxn modelId="{25FBBAED-0568-40B9-9B0B-69CEF4B8DCB0}" type="presParOf" srcId="{098E5091-0487-4F3A-9716-3372429796A6}" destId="{AB764805-9ED8-4A22-97DF-2B6048EDDB2C}" srcOrd="0" destOrd="0" presId="urn:microsoft.com/office/officeart/2005/8/layout/chevron2"/>
    <dgm:cxn modelId="{E15C2388-6B17-49B6-8CD6-7557A9725090}" type="presParOf" srcId="{098E5091-0487-4F3A-9716-3372429796A6}" destId="{AB55EEBB-79DB-491F-9495-243375861A50}" srcOrd="1" destOrd="0" presId="urn:microsoft.com/office/officeart/2005/8/layout/chevron2"/>
    <dgm:cxn modelId="{7377B48B-65FA-4EE7-8EE7-8C3D6DBB6B60}" type="presParOf" srcId="{CB5BC81E-34C1-461F-AEE0-A08E2A7DD582}" destId="{E77AFF93-97BD-443A-AA99-ABBC07BE42D5}" srcOrd="9" destOrd="0" presId="urn:microsoft.com/office/officeart/2005/8/layout/chevron2"/>
    <dgm:cxn modelId="{0C5C3159-CC18-4601-A324-87BD6DF64082}" type="presParOf" srcId="{CB5BC81E-34C1-461F-AEE0-A08E2A7DD582}" destId="{7AF35DB4-69E6-4CCE-BAFD-F002954BDF78}" srcOrd="10" destOrd="0" presId="urn:microsoft.com/office/officeart/2005/8/layout/chevron2"/>
    <dgm:cxn modelId="{921079FD-5F00-4B0C-AAFA-12F25EB63A95}" type="presParOf" srcId="{7AF35DB4-69E6-4CCE-BAFD-F002954BDF78}" destId="{D96D3F65-AA62-4C31-908F-3159D6E72990}" srcOrd="0" destOrd="0" presId="urn:microsoft.com/office/officeart/2005/8/layout/chevron2"/>
    <dgm:cxn modelId="{68F1DFB7-0340-49AC-8F1D-4CDAF93BA5D6}" type="presParOf" srcId="{7AF35DB4-69E6-4CCE-BAFD-F002954BDF78}" destId="{D13C05B2-E0F9-46A8-B63E-1BE10CCEF874}" srcOrd="1" destOrd="0" presId="urn:microsoft.com/office/officeart/2005/8/layout/chevron2"/>
    <dgm:cxn modelId="{72E4F8A8-BED0-48D7-BAA3-78A72FC68E48}" type="presParOf" srcId="{CB5BC81E-34C1-461F-AEE0-A08E2A7DD582}" destId="{B7169D1A-E4A9-4F6F-83EE-7B5673D0A3E9}" srcOrd="11" destOrd="0" presId="urn:microsoft.com/office/officeart/2005/8/layout/chevron2"/>
    <dgm:cxn modelId="{AF0AA16D-EC13-4EEE-854F-3F1BAEDDE1B5}" type="presParOf" srcId="{CB5BC81E-34C1-461F-AEE0-A08E2A7DD582}" destId="{4BC567A5-2C42-40E5-ACEE-2688E9F7B0E1}" srcOrd="12" destOrd="0" presId="urn:microsoft.com/office/officeart/2005/8/layout/chevron2"/>
    <dgm:cxn modelId="{F6670DE8-12B4-4CCC-9685-59721FC9C6CD}" type="presParOf" srcId="{4BC567A5-2C42-40E5-ACEE-2688E9F7B0E1}" destId="{1563D93B-E05A-45D7-890A-ED1E72B0D39A}" srcOrd="0" destOrd="0" presId="urn:microsoft.com/office/officeart/2005/8/layout/chevron2"/>
    <dgm:cxn modelId="{188FEBC6-B4F1-44E5-A457-66C03666F3FE}" type="presParOf" srcId="{4BC567A5-2C42-40E5-ACEE-2688E9F7B0E1}" destId="{9BA18526-6486-4F51-9126-8F34747C0445}" srcOrd="1" destOrd="0" presId="urn:microsoft.com/office/officeart/2005/8/layout/chevron2"/>
    <dgm:cxn modelId="{228F1FC7-DE33-45C5-837F-1E1B1F01DF52}" type="presParOf" srcId="{CB5BC81E-34C1-461F-AEE0-A08E2A7DD582}" destId="{192DB5CA-32D3-4AB0-A50F-2AED67C56249}" srcOrd="13" destOrd="0" presId="urn:microsoft.com/office/officeart/2005/8/layout/chevron2"/>
    <dgm:cxn modelId="{3143CCFA-7FDD-4B2A-8D6E-0E2D25B1DC6F}" type="presParOf" srcId="{CB5BC81E-34C1-461F-AEE0-A08E2A7DD582}" destId="{81A53F65-F1C2-4B73-91EA-9B87D38063FA}" srcOrd="14" destOrd="0" presId="urn:microsoft.com/office/officeart/2005/8/layout/chevron2"/>
    <dgm:cxn modelId="{494D2AB1-22D5-45DB-8996-8A4C29BF3992}" type="presParOf" srcId="{81A53F65-F1C2-4B73-91EA-9B87D38063FA}" destId="{E821AF38-3C01-4132-884F-B9EAA059C756}" srcOrd="0" destOrd="0" presId="urn:microsoft.com/office/officeart/2005/8/layout/chevron2"/>
    <dgm:cxn modelId="{2CF8D18C-A386-4E87-845E-B27C3D7ABA2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51EB0177-F21E-4904-9EB6-EBC18A68E482}" type="presOf" srcId="{52F5437C-5701-4FDB-9287-32659CAA5A36}" destId="{59B84D78-D7DC-459E-A6F5-ADE4FD9FAEA4}" srcOrd="0" destOrd="0" presId="urn:microsoft.com/office/officeart/2005/8/layout/chevron2"/>
    <dgm:cxn modelId="{4FAA8F58-5FB3-40A3-AE40-5EB5FB9F814A}" type="presOf" srcId="{865F8E1D-EC2C-4EB8-A357-359724A27BBA}" destId="{1125E32B-1BA7-44D7-8FA3-5975E418EE74}" srcOrd="0" destOrd="0" presId="urn:microsoft.com/office/officeart/2005/8/layout/chevron2"/>
    <dgm:cxn modelId="{E1D9870E-D006-4FAA-A9AC-16FB3A710B1E}" type="presOf" srcId="{2345D3C7-FF4E-4065-9496-890DBDEAC645}" destId="{AB764805-9ED8-4A22-97DF-2B6048EDDB2C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9669D3BF-0D69-49B6-859A-0A9FAC4BD74C}" type="presOf" srcId="{05D10E5F-211E-4A68-B291-6E77ED6ADF59}" destId="{D13C05B2-E0F9-46A8-B63E-1BE10CCEF874}" srcOrd="0" destOrd="0" presId="urn:microsoft.com/office/officeart/2005/8/layout/chevron2"/>
    <dgm:cxn modelId="{C1193782-7304-484C-A7F8-C1CC1083C469}" type="presOf" srcId="{836E762E-7353-400E-8B31-8B21089FD44C}" destId="{CD56B9A4-2EF1-45DB-A3AE-4E575094631A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6CA99374-8E44-4153-912F-1F6205C5CA68}" type="presOf" srcId="{4A78F6FB-3DBE-43F3-94C1-363840DE9C94}" destId="{4E978C87-A02B-43BA-ACA1-4A4997A342B5}" srcOrd="0" destOrd="0" presId="urn:microsoft.com/office/officeart/2005/8/layout/chevron2"/>
    <dgm:cxn modelId="{DFAEBC8A-0CDB-47E8-8F95-9D63F09CDDAB}" type="presOf" srcId="{2A9E7809-7040-4067-909F-D04A93DBB7DC}" destId="{C2C51B65-D59D-43EB-84E6-50F794A93A18}" srcOrd="0" destOrd="0" presId="urn:microsoft.com/office/officeart/2005/8/layout/chevron2"/>
    <dgm:cxn modelId="{8890234E-9D20-4B1C-A325-E451BDB19010}" type="presOf" srcId="{0B6B8DCC-D974-4572-98E1-84674B67A53E}" destId="{72AA5AA9-B676-4657-BD25-A33E6CC9E903}" srcOrd="0" destOrd="0" presId="urn:microsoft.com/office/officeart/2005/8/layout/chevron2"/>
    <dgm:cxn modelId="{301C8BA5-30E6-4856-867A-A6E5373208E4}" type="presOf" srcId="{6E1CB79C-082E-4FD9-979F-2F5FE3469066}" destId="{9BA18526-6486-4F51-9126-8F34747C0445}" srcOrd="0" destOrd="0" presId="urn:microsoft.com/office/officeart/2005/8/layout/chevron2"/>
    <dgm:cxn modelId="{B1FD279C-84D9-485E-987D-B0CB66822789}" type="presOf" srcId="{ECB44D63-D008-41C6-8169-CD0F31AD92B9}" destId="{A0BC7744-1325-4953-B513-8EF9CB308518}" srcOrd="0" destOrd="0" presId="urn:microsoft.com/office/officeart/2005/8/layout/chevron2"/>
    <dgm:cxn modelId="{6F469D19-3832-4E7B-BB81-267E764486A7}" type="presOf" srcId="{423D3C63-221C-4C00-91F3-7057FAC8F7EE}" destId="{1563D93B-E05A-45D7-890A-ED1E72B0D39A}" srcOrd="0" destOrd="0" presId="urn:microsoft.com/office/officeart/2005/8/layout/chevron2"/>
    <dgm:cxn modelId="{480230E2-0ED6-46B5-A644-EC41D2A527A0}" type="presOf" srcId="{F23813DE-C0CA-4384-9E08-DE6472EF48AE}" destId="{C5D252CF-D3B2-48F4-BD8D-3634E54F086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BE90003A-C927-4F1E-9F38-11BA4FBCAA9C}" type="presOf" srcId="{82265FDF-DC26-4282-9BFC-B99E1CBAC5AD}" destId="{D96D3F65-AA62-4C31-908F-3159D6E7299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154DA7E5-9605-4BEB-9DC7-72340368342F}" type="presOf" srcId="{74EE1953-5336-4A0D-8F0C-7FB7EFAC1F24}" destId="{EDCE8510-088E-4B40-A9FC-2856BC639789}" srcOrd="0" destOrd="0" presId="urn:microsoft.com/office/officeart/2005/8/layout/chevron2"/>
    <dgm:cxn modelId="{FCAEC734-B1A7-4B15-8EE4-45FB1796C3D1}" type="presOf" srcId="{D83380F0-AC0B-4F09-B351-22EBCE319DAC}" destId="{AB55EEBB-79DB-491F-9495-243375861A5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2E76C9F-DF78-4C62-8B31-A8198074F4DC}" type="presOf" srcId="{8CEE3983-4E62-4D56-B2D9-BE6E31E51C99}" destId="{CB5BC81E-34C1-461F-AEE0-A08E2A7DD582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73AF957D-A9E2-4D11-B8E4-A79B8FC9F22B}" type="presOf" srcId="{7B4300CA-65C1-4858-AB0E-ABD01227017C}" destId="{E821AF38-3C01-4132-884F-B9EAA059C756}" srcOrd="0" destOrd="0" presId="urn:microsoft.com/office/officeart/2005/8/layout/chevron2"/>
    <dgm:cxn modelId="{AC01EED6-71AE-4142-8DAA-5B00F5652578}" type="presParOf" srcId="{CB5BC81E-34C1-461F-AEE0-A08E2A7DD582}" destId="{EDA913A9-5747-481E-8177-3D84815BDD37}" srcOrd="0" destOrd="0" presId="urn:microsoft.com/office/officeart/2005/8/layout/chevron2"/>
    <dgm:cxn modelId="{386ADC65-3AF6-49F7-A559-F809450782DA}" type="presParOf" srcId="{EDA913A9-5747-481E-8177-3D84815BDD37}" destId="{4E978C87-A02B-43BA-ACA1-4A4997A342B5}" srcOrd="0" destOrd="0" presId="urn:microsoft.com/office/officeart/2005/8/layout/chevron2"/>
    <dgm:cxn modelId="{82E322D2-4296-408D-9566-69A801760A90}" type="presParOf" srcId="{EDA913A9-5747-481E-8177-3D84815BDD37}" destId="{EDCE8510-088E-4B40-A9FC-2856BC639789}" srcOrd="1" destOrd="0" presId="urn:microsoft.com/office/officeart/2005/8/layout/chevron2"/>
    <dgm:cxn modelId="{F4A828A0-8137-482F-A73F-00719C7CDEEC}" type="presParOf" srcId="{CB5BC81E-34C1-461F-AEE0-A08E2A7DD582}" destId="{AEADB3D5-E5B9-4AB7-816C-17D97FB1D0C3}" srcOrd="1" destOrd="0" presId="urn:microsoft.com/office/officeart/2005/8/layout/chevron2"/>
    <dgm:cxn modelId="{A154DE83-0073-4108-B453-25BE6331756C}" type="presParOf" srcId="{CB5BC81E-34C1-461F-AEE0-A08E2A7DD582}" destId="{1B306539-7BD0-4376-9492-F1310A7BD0BC}" srcOrd="2" destOrd="0" presId="urn:microsoft.com/office/officeart/2005/8/layout/chevron2"/>
    <dgm:cxn modelId="{A94DE435-721A-430F-B517-8E441053863A}" type="presParOf" srcId="{1B306539-7BD0-4376-9492-F1310A7BD0BC}" destId="{72AA5AA9-B676-4657-BD25-A33E6CC9E903}" srcOrd="0" destOrd="0" presId="urn:microsoft.com/office/officeart/2005/8/layout/chevron2"/>
    <dgm:cxn modelId="{B6322F37-8975-46FF-A09E-A31CC1E34452}" type="presParOf" srcId="{1B306539-7BD0-4376-9492-F1310A7BD0BC}" destId="{C2C51B65-D59D-43EB-84E6-50F794A93A18}" srcOrd="1" destOrd="0" presId="urn:microsoft.com/office/officeart/2005/8/layout/chevron2"/>
    <dgm:cxn modelId="{660C1D38-7460-4BF8-A8A3-8DD50DD34EB9}" type="presParOf" srcId="{CB5BC81E-34C1-461F-AEE0-A08E2A7DD582}" destId="{8CBB67B2-1887-4938-A6ED-51C5456B83E1}" srcOrd="3" destOrd="0" presId="urn:microsoft.com/office/officeart/2005/8/layout/chevron2"/>
    <dgm:cxn modelId="{24323CEE-BCFC-4456-A2D3-B0CC0D948AE7}" type="presParOf" srcId="{CB5BC81E-34C1-461F-AEE0-A08E2A7DD582}" destId="{904F4AB7-01BB-47E8-ACFF-90C8F7BDDBB6}" srcOrd="4" destOrd="0" presId="urn:microsoft.com/office/officeart/2005/8/layout/chevron2"/>
    <dgm:cxn modelId="{063B80A6-E97F-4411-A0E7-EF026D2E98C7}" type="presParOf" srcId="{904F4AB7-01BB-47E8-ACFF-90C8F7BDDBB6}" destId="{C5D252CF-D3B2-48F4-BD8D-3634E54F0860}" srcOrd="0" destOrd="0" presId="urn:microsoft.com/office/officeart/2005/8/layout/chevron2"/>
    <dgm:cxn modelId="{81376BD8-0F30-47EB-A3D9-9B4D2DC911CB}" type="presParOf" srcId="{904F4AB7-01BB-47E8-ACFF-90C8F7BDDBB6}" destId="{1125E32B-1BA7-44D7-8FA3-5975E418EE74}" srcOrd="1" destOrd="0" presId="urn:microsoft.com/office/officeart/2005/8/layout/chevron2"/>
    <dgm:cxn modelId="{DEA97E5B-61C2-42D0-A989-0636C6115EE3}" type="presParOf" srcId="{CB5BC81E-34C1-461F-AEE0-A08E2A7DD582}" destId="{259A202E-CBE6-443F-A9D1-22A2733AA29A}" srcOrd="5" destOrd="0" presId="urn:microsoft.com/office/officeart/2005/8/layout/chevron2"/>
    <dgm:cxn modelId="{51DCE703-01F8-45C8-A5D6-358D78953EAF}" type="presParOf" srcId="{CB5BC81E-34C1-461F-AEE0-A08E2A7DD582}" destId="{C84BE754-EA9B-4C58-8EB1-D0BCB72E7DB8}" srcOrd="6" destOrd="0" presId="urn:microsoft.com/office/officeart/2005/8/layout/chevron2"/>
    <dgm:cxn modelId="{CFCCF589-9BB8-452D-94C7-156DD70D4D91}" type="presParOf" srcId="{C84BE754-EA9B-4C58-8EB1-D0BCB72E7DB8}" destId="{CD56B9A4-2EF1-45DB-A3AE-4E575094631A}" srcOrd="0" destOrd="0" presId="urn:microsoft.com/office/officeart/2005/8/layout/chevron2"/>
    <dgm:cxn modelId="{B1E7A373-242A-4220-8FB3-18D19241377D}" type="presParOf" srcId="{C84BE754-EA9B-4C58-8EB1-D0BCB72E7DB8}" destId="{59B84D78-D7DC-459E-A6F5-ADE4FD9FAEA4}" srcOrd="1" destOrd="0" presId="urn:microsoft.com/office/officeart/2005/8/layout/chevron2"/>
    <dgm:cxn modelId="{1CD16816-3300-43AD-BEA4-3E736DA210CC}" type="presParOf" srcId="{CB5BC81E-34C1-461F-AEE0-A08E2A7DD582}" destId="{519B89BD-5C0D-4DE0-9028-62CAFB3F9B39}" srcOrd="7" destOrd="0" presId="urn:microsoft.com/office/officeart/2005/8/layout/chevron2"/>
    <dgm:cxn modelId="{6F0A0C9F-8B95-4DAF-B61F-DA04D0EA62C0}" type="presParOf" srcId="{CB5BC81E-34C1-461F-AEE0-A08E2A7DD582}" destId="{098E5091-0487-4F3A-9716-3372429796A6}" srcOrd="8" destOrd="0" presId="urn:microsoft.com/office/officeart/2005/8/layout/chevron2"/>
    <dgm:cxn modelId="{CFF8D06A-BE31-41E4-96C4-05D33E0C618C}" type="presParOf" srcId="{098E5091-0487-4F3A-9716-3372429796A6}" destId="{AB764805-9ED8-4A22-97DF-2B6048EDDB2C}" srcOrd="0" destOrd="0" presId="urn:microsoft.com/office/officeart/2005/8/layout/chevron2"/>
    <dgm:cxn modelId="{D429206B-0979-4FBA-8F10-2DA40760CE11}" type="presParOf" srcId="{098E5091-0487-4F3A-9716-3372429796A6}" destId="{AB55EEBB-79DB-491F-9495-243375861A50}" srcOrd="1" destOrd="0" presId="urn:microsoft.com/office/officeart/2005/8/layout/chevron2"/>
    <dgm:cxn modelId="{158F5987-8898-47E4-8E05-B052CB4AED2E}" type="presParOf" srcId="{CB5BC81E-34C1-461F-AEE0-A08E2A7DD582}" destId="{E77AFF93-97BD-443A-AA99-ABBC07BE42D5}" srcOrd="9" destOrd="0" presId="urn:microsoft.com/office/officeart/2005/8/layout/chevron2"/>
    <dgm:cxn modelId="{67F9B052-BFBD-4340-8697-8433FC75797E}" type="presParOf" srcId="{CB5BC81E-34C1-461F-AEE0-A08E2A7DD582}" destId="{7AF35DB4-69E6-4CCE-BAFD-F002954BDF78}" srcOrd="10" destOrd="0" presId="urn:microsoft.com/office/officeart/2005/8/layout/chevron2"/>
    <dgm:cxn modelId="{718D098C-A288-4A12-A443-A47714AB09A3}" type="presParOf" srcId="{7AF35DB4-69E6-4CCE-BAFD-F002954BDF78}" destId="{D96D3F65-AA62-4C31-908F-3159D6E72990}" srcOrd="0" destOrd="0" presId="urn:microsoft.com/office/officeart/2005/8/layout/chevron2"/>
    <dgm:cxn modelId="{B9B85C26-D3BA-48B9-BE23-A9583E109A2D}" type="presParOf" srcId="{7AF35DB4-69E6-4CCE-BAFD-F002954BDF78}" destId="{D13C05B2-E0F9-46A8-B63E-1BE10CCEF874}" srcOrd="1" destOrd="0" presId="urn:microsoft.com/office/officeart/2005/8/layout/chevron2"/>
    <dgm:cxn modelId="{09B7BE67-D351-4934-A56E-6FE70FE508FD}" type="presParOf" srcId="{CB5BC81E-34C1-461F-AEE0-A08E2A7DD582}" destId="{B7169D1A-E4A9-4F6F-83EE-7B5673D0A3E9}" srcOrd="11" destOrd="0" presId="urn:microsoft.com/office/officeart/2005/8/layout/chevron2"/>
    <dgm:cxn modelId="{43622C23-C653-404A-B20B-6FA117B1E682}" type="presParOf" srcId="{CB5BC81E-34C1-461F-AEE0-A08E2A7DD582}" destId="{4BC567A5-2C42-40E5-ACEE-2688E9F7B0E1}" srcOrd="12" destOrd="0" presId="urn:microsoft.com/office/officeart/2005/8/layout/chevron2"/>
    <dgm:cxn modelId="{55E1C9B9-1AE8-46D8-AD45-A7FB3487F651}" type="presParOf" srcId="{4BC567A5-2C42-40E5-ACEE-2688E9F7B0E1}" destId="{1563D93B-E05A-45D7-890A-ED1E72B0D39A}" srcOrd="0" destOrd="0" presId="urn:microsoft.com/office/officeart/2005/8/layout/chevron2"/>
    <dgm:cxn modelId="{7B243906-8222-4373-91BF-0261C3FCCA37}" type="presParOf" srcId="{4BC567A5-2C42-40E5-ACEE-2688E9F7B0E1}" destId="{9BA18526-6486-4F51-9126-8F34747C0445}" srcOrd="1" destOrd="0" presId="urn:microsoft.com/office/officeart/2005/8/layout/chevron2"/>
    <dgm:cxn modelId="{12A5DF94-1030-44CF-B1E0-4D23AFD08439}" type="presParOf" srcId="{CB5BC81E-34C1-461F-AEE0-A08E2A7DD582}" destId="{192DB5CA-32D3-4AB0-A50F-2AED67C56249}" srcOrd="13" destOrd="0" presId="urn:microsoft.com/office/officeart/2005/8/layout/chevron2"/>
    <dgm:cxn modelId="{7746FA28-C808-4745-8C2F-1D195D4515A1}" type="presParOf" srcId="{CB5BC81E-34C1-461F-AEE0-A08E2A7DD582}" destId="{81A53F65-F1C2-4B73-91EA-9B87D38063FA}" srcOrd="14" destOrd="0" presId="urn:microsoft.com/office/officeart/2005/8/layout/chevron2"/>
    <dgm:cxn modelId="{331414C6-26E6-49F3-B571-D2E89B9AD8C9}" type="presParOf" srcId="{81A53F65-F1C2-4B73-91EA-9B87D38063FA}" destId="{E821AF38-3C01-4132-884F-B9EAA059C756}" srcOrd="0" destOrd="0" presId="urn:microsoft.com/office/officeart/2005/8/layout/chevron2"/>
    <dgm:cxn modelId="{422D0677-9DE1-4BD7-9D93-0790E19D789F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F0F2C100-4A54-4695-93E3-0B3700DAC221}" type="presOf" srcId="{2345D3C7-FF4E-4065-9496-890DBDEAC645}" destId="{AB764805-9ED8-4A22-97DF-2B6048EDDB2C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189D942-6A99-46DF-9B62-AFAE8D9AAAC2}" type="presOf" srcId="{52F5437C-5701-4FDB-9287-32659CAA5A36}" destId="{59B84D78-D7DC-459E-A6F5-ADE4FD9FAEA4}" srcOrd="0" destOrd="0" presId="urn:microsoft.com/office/officeart/2005/8/layout/chevron2"/>
    <dgm:cxn modelId="{6D8EFEA8-9625-428F-AF26-C377F66B6FF3}" type="presOf" srcId="{ECB44D63-D008-41C6-8169-CD0F31AD92B9}" destId="{A0BC7744-1325-4953-B513-8EF9CB308518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66A039E5-6CED-4B05-AAC9-80B0736AC4AE}" type="presOf" srcId="{8CEE3983-4E62-4D56-B2D9-BE6E31E51C99}" destId="{CB5BC81E-34C1-461F-AEE0-A08E2A7DD582}" srcOrd="0" destOrd="0" presId="urn:microsoft.com/office/officeart/2005/8/layout/chevron2"/>
    <dgm:cxn modelId="{1AB6D674-B29E-4ED0-A553-EBF0BF6D673B}" type="presOf" srcId="{423D3C63-221C-4C00-91F3-7057FAC8F7EE}" destId="{1563D93B-E05A-45D7-890A-ED1E72B0D39A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57330C72-585D-4213-91E8-335BDE186EB0}" type="presOf" srcId="{74EE1953-5336-4A0D-8F0C-7FB7EFAC1F24}" destId="{EDCE8510-088E-4B40-A9FC-2856BC639789}" srcOrd="0" destOrd="0" presId="urn:microsoft.com/office/officeart/2005/8/layout/chevron2"/>
    <dgm:cxn modelId="{82317943-4191-42E1-AE3B-39A1441A21C7}" type="presOf" srcId="{D83380F0-AC0B-4F09-B351-22EBCE319DAC}" destId="{AB55EEBB-79DB-491F-9495-243375861A50}" srcOrd="0" destOrd="0" presId="urn:microsoft.com/office/officeart/2005/8/layout/chevron2"/>
    <dgm:cxn modelId="{C884A081-F7CF-4477-A686-0C261D87DF8A}" type="presOf" srcId="{836E762E-7353-400E-8B31-8B21089FD44C}" destId="{CD56B9A4-2EF1-45DB-A3AE-4E575094631A}" srcOrd="0" destOrd="0" presId="urn:microsoft.com/office/officeart/2005/8/layout/chevron2"/>
    <dgm:cxn modelId="{6D95C271-DAE1-42BD-9F4E-D17A30BB5ACD}" type="presOf" srcId="{7B4300CA-65C1-4858-AB0E-ABD01227017C}" destId="{E821AF38-3C01-4132-884F-B9EAA059C756}" srcOrd="0" destOrd="0" presId="urn:microsoft.com/office/officeart/2005/8/layout/chevron2"/>
    <dgm:cxn modelId="{AC510534-F258-4905-945D-4E1CC3C0205C}" type="presOf" srcId="{F23813DE-C0CA-4384-9E08-DE6472EF48AE}" destId="{C5D252CF-D3B2-48F4-BD8D-3634E54F0860}" srcOrd="0" destOrd="0" presId="urn:microsoft.com/office/officeart/2005/8/layout/chevron2"/>
    <dgm:cxn modelId="{7003C40B-01DA-4497-9F01-8AB810F8BE03}" type="presOf" srcId="{2A9E7809-7040-4067-909F-D04A93DBB7DC}" destId="{C2C51B65-D59D-43EB-84E6-50F794A93A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4386F8AE-0600-42FF-A3B1-23D3DFCD586F}" type="presOf" srcId="{4A78F6FB-3DBE-43F3-94C1-363840DE9C94}" destId="{4E978C87-A02B-43BA-ACA1-4A4997A342B5}" srcOrd="0" destOrd="0" presId="urn:microsoft.com/office/officeart/2005/8/layout/chevron2"/>
    <dgm:cxn modelId="{8A29FFCC-882E-4D7F-BFBE-F6023C3D5D98}" type="presOf" srcId="{82265FDF-DC26-4282-9BFC-B99E1CBAC5AD}" destId="{D96D3F65-AA62-4C31-908F-3159D6E7299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558847BF-79EA-4A49-A9CA-9AC089ABD3AD}" type="presOf" srcId="{05D10E5F-211E-4A68-B291-6E77ED6ADF59}" destId="{D13C05B2-E0F9-46A8-B63E-1BE10CCEF874}" srcOrd="0" destOrd="0" presId="urn:microsoft.com/office/officeart/2005/8/layout/chevron2"/>
    <dgm:cxn modelId="{A984A591-AA24-4A51-9A54-2C1FA0617631}" type="presOf" srcId="{0B6B8DCC-D974-4572-98E1-84674B67A53E}" destId="{72AA5AA9-B676-4657-BD25-A33E6CC9E903}" srcOrd="0" destOrd="0" presId="urn:microsoft.com/office/officeart/2005/8/layout/chevron2"/>
    <dgm:cxn modelId="{C29489F7-0ADD-47ED-AB6A-7DF831942127}" type="presOf" srcId="{865F8E1D-EC2C-4EB8-A357-359724A27BBA}" destId="{1125E32B-1BA7-44D7-8FA3-5975E418EE74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D3FB5A5A-4D05-4E71-B733-0F10A8448FED}" type="presOf" srcId="{6E1CB79C-082E-4FD9-979F-2F5FE3469066}" destId="{9BA18526-6486-4F51-9126-8F34747C0445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5005B9F6-3BB0-4BDE-9DF6-A58FC008B12C}" type="presParOf" srcId="{CB5BC81E-34C1-461F-AEE0-A08E2A7DD582}" destId="{EDA913A9-5747-481E-8177-3D84815BDD37}" srcOrd="0" destOrd="0" presId="urn:microsoft.com/office/officeart/2005/8/layout/chevron2"/>
    <dgm:cxn modelId="{32AFB305-044E-447A-B9F8-0923E4F88BC9}" type="presParOf" srcId="{EDA913A9-5747-481E-8177-3D84815BDD37}" destId="{4E978C87-A02B-43BA-ACA1-4A4997A342B5}" srcOrd="0" destOrd="0" presId="urn:microsoft.com/office/officeart/2005/8/layout/chevron2"/>
    <dgm:cxn modelId="{15BE18EC-8978-4BDB-861C-BB2EEB6A94E9}" type="presParOf" srcId="{EDA913A9-5747-481E-8177-3D84815BDD37}" destId="{EDCE8510-088E-4B40-A9FC-2856BC639789}" srcOrd="1" destOrd="0" presId="urn:microsoft.com/office/officeart/2005/8/layout/chevron2"/>
    <dgm:cxn modelId="{36F0A8D5-CB69-428B-9F69-DE6BE3F6794F}" type="presParOf" srcId="{CB5BC81E-34C1-461F-AEE0-A08E2A7DD582}" destId="{AEADB3D5-E5B9-4AB7-816C-17D97FB1D0C3}" srcOrd="1" destOrd="0" presId="urn:microsoft.com/office/officeart/2005/8/layout/chevron2"/>
    <dgm:cxn modelId="{8E159976-3B10-43B9-91DC-EB2D61409E6C}" type="presParOf" srcId="{CB5BC81E-34C1-461F-AEE0-A08E2A7DD582}" destId="{1B306539-7BD0-4376-9492-F1310A7BD0BC}" srcOrd="2" destOrd="0" presId="urn:microsoft.com/office/officeart/2005/8/layout/chevron2"/>
    <dgm:cxn modelId="{9A9C45E2-0BC0-4D92-B28B-1968F8E6C74C}" type="presParOf" srcId="{1B306539-7BD0-4376-9492-F1310A7BD0BC}" destId="{72AA5AA9-B676-4657-BD25-A33E6CC9E903}" srcOrd="0" destOrd="0" presId="urn:microsoft.com/office/officeart/2005/8/layout/chevron2"/>
    <dgm:cxn modelId="{8FD07ECC-B658-4F1A-8724-70BE06AF550C}" type="presParOf" srcId="{1B306539-7BD0-4376-9492-F1310A7BD0BC}" destId="{C2C51B65-D59D-43EB-84E6-50F794A93A18}" srcOrd="1" destOrd="0" presId="urn:microsoft.com/office/officeart/2005/8/layout/chevron2"/>
    <dgm:cxn modelId="{5B4FC157-E19A-4990-93C5-AFA0AEF0668D}" type="presParOf" srcId="{CB5BC81E-34C1-461F-AEE0-A08E2A7DD582}" destId="{8CBB67B2-1887-4938-A6ED-51C5456B83E1}" srcOrd="3" destOrd="0" presId="urn:microsoft.com/office/officeart/2005/8/layout/chevron2"/>
    <dgm:cxn modelId="{73BD0A8F-D08D-4FDD-BD1C-58CBCF9D5B7D}" type="presParOf" srcId="{CB5BC81E-34C1-461F-AEE0-A08E2A7DD582}" destId="{904F4AB7-01BB-47E8-ACFF-90C8F7BDDBB6}" srcOrd="4" destOrd="0" presId="urn:microsoft.com/office/officeart/2005/8/layout/chevron2"/>
    <dgm:cxn modelId="{0FFC2969-5B0D-4ADE-A141-CBA538867A40}" type="presParOf" srcId="{904F4AB7-01BB-47E8-ACFF-90C8F7BDDBB6}" destId="{C5D252CF-D3B2-48F4-BD8D-3634E54F0860}" srcOrd="0" destOrd="0" presId="urn:microsoft.com/office/officeart/2005/8/layout/chevron2"/>
    <dgm:cxn modelId="{EEEBF1B2-404B-4127-BC80-B74456F97758}" type="presParOf" srcId="{904F4AB7-01BB-47E8-ACFF-90C8F7BDDBB6}" destId="{1125E32B-1BA7-44D7-8FA3-5975E418EE74}" srcOrd="1" destOrd="0" presId="urn:microsoft.com/office/officeart/2005/8/layout/chevron2"/>
    <dgm:cxn modelId="{E32D1DB3-0DC4-48C6-8EAC-86BBF4EC3163}" type="presParOf" srcId="{CB5BC81E-34C1-461F-AEE0-A08E2A7DD582}" destId="{259A202E-CBE6-443F-A9D1-22A2733AA29A}" srcOrd="5" destOrd="0" presId="urn:microsoft.com/office/officeart/2005/8/layout/chevron2"/>
    <dgm:cxn modelId="{40A37B72-D2B9-4E3B-9501-99F1E160CB18}" type="presParOf" srcId="{CB5BC81E-34C1-461F-AEE0-A08E2A7DD582}" destId="{C84BE754-EA9B-4C58-8EB1-D0BCB72E7DB8}" srcOrd="6" destOrd="0" presId="urn:microsoft.com/office/officeart/2005/8/layout/chevron2"/>
    <dgm:cxn modelId="{62639329-9AEE-4331-8396-ABC68076DA06}" type="presParOf" srcId="{C84BE754-EA9B-4C58-8EB1-D0BCB72E7DB8}" destId="{CD56B9A4-2EF1-45DB-A3AE-4E575094631A}" srcOrd="0" destOrd="0" presId="urn:microsoft.com/office/officeart/2005/8/layout/chevron2"/>
    <dgm:cxn modelId="{8D8F225D-63E1-44A9-8C01-210332477439}" type="presParOf" srcId="{C84BE754-EA9B-4C58-8EB1-D0BCB72E7DB8}" destId="{59B84D78-D7DC-459E-A6F5-ADE4FD9FAEA4}" srcOrd="1" destOrd="0" presId="urn:microsoft.com/office/officeart/2005/8/layout/chevron2"/>
    <dgm:cxn modelId="{C1074570-4A15-4AFF-866C-D57A893A5ECB}" type="presParOf" srcId="{CB5BC81E-34C1-461F-AEE0-A08E2A7DD582}" destId="{519B89BD-5C0D-4DE0-9028-62CAFB3F9B39}" srcOrd="7" destOrd="0" presId="urn:microsoft.com/office/officeart/2005/8/layout/chevron2"/>
    <dgm:cxn modelId="{3981DE0C-D1FD-4702-9573-2FF9C86DA5CB}" type="presParOf" srcId="{CB5BC81E-34C1-461F-AEE0-A08E2A7DD582}" destId="{098E5091-0487-4F3A-9716-3372429796A6}" srcOrd="8" destOrd="0" presId="urn:microsoft.com/office/officeart/2005/8/layout/chevron2"/>
    <dgm:cxn modelId="{E0D6C8B8-EC59-4576-8E8C-DA38D2984852}" type="presParOf" srcId="{098E5091-0487-4F3A-9716-3372429796A6}" destId="{AB764805-9ED8-4A22-97DF-2B6048EDDB2C}" srcOrd="0" destOrd="0" presId="urn:microsoft.com/office/officeart/2005/8/layout/chevron2"/>
    <dgm:cxn modelId="{21398E0B-5889-47C7-814E-F9195B8B466E}" type="presParOf" srcId="{098E5091-0487-4F3A-9716-3372429796A6}" destId="{AB55EEBB-79DB-491F-9495-243375861A50}" srcOrd="1" destOrd="0" presId="urn:microsoft.com/office/officeart/2005/8/layout/chevron2"/>
    <dgm:cxn modelId="{8D1900E5-BAD5-46DA-8EE0-187D9CFFC128}" type="presParOf" srcId="{CB5BC81E-34C1-461F-AEE0-A08E2A7DD582}" destId="{E77AFF93-97BD-443A-AA99-ABBC07BE42D5}" srcOrd="9" destOrd="0" presId="urn:microsoft.com/office/officeart/2005/8/layout/chevron2"/>
    <dgm:cxn modelId="{586D2929-52CB-492F-B3B6-2DCB21A765FC}" type="presParOf" srcId="{CB5BC81E-34C1-461F-AEE0-A08E2A7DD582}" destId="{7AF35DB4-69E6-4CCE-BAFD-F002954BDF78}" srcOrd="10" destOrd="0" presId="urn:microsoft.com/office/officeart/2005/8/layout/chevron2"/>
    <dgm:cxn modelId="{ECF3E747-8F5B-460F-8A87-1D58AAD5901C}" type="presParOf" srcId="{7AF35DB4-69E6-4CCE-BAFD-F002954BDF78}" destId="{D96D3F65-AA62-4C31-908F-3159D6E72990}" srcOrd="0" destOrd="0" presId="urn:microsoft.com/office/officeart/2005/8/layout/chevron2"/>
    <dgm:cxn modelId="{3E395597-929B-401A-8A75-4015D1D044B5}" type="presParOf" srcId="{7AF35DB4-69E6-4CCE-BAFD-F002954BDF78}" destId="{D13C05B2-E0F9-46A8-B63E-1BE10CCEF874}" srcOrd="1" destOrd="0" presId="urn:microsoft.com/office/officeart/2005/8/layout/chevron2"/>
    <dgm:cxn modelId="{A17395E5-0D09-4FB1-844B-51621B9C3D7B}" type="presParOf" srcId="{CB5BC81E-34C1-461F-AEE0-A08E2A7DD582}" destId="{B7169D1A-E4A9-4F6F-83EE-7B5673D0A3E9}" srcOrd="11" destOrd="0" presId="urn:microsoft.com/office/officeart/2005/8/layout/chevron2"/>
    <dgm:cxn modelId="{11196DC6-43B8-4418-B66B-09C81AC1A230}" type="presParOf" srcId="{CB5BC81E-34C1-461F-AEE0-A08E2A7DD582}" destId="{4BC567A5-2C42-40E5-ACEE-2688E9F7B0E1}" srcOrd="12" destOrd="0" presId="urn:microsoft.com/office/officeart/2005/8/layout/chevron2"/>
    <dgm:cxn modelId="{4C9FE893-E292-48C9-84C8-DB8CB5A05918}" type="presParOf" srcId="{4BC567A5-2C42-40E5-ACEE-2688E9F7B0E1}" destId="{1563D93B-E05A-45D7-890A-ED1E72B0D39A}" srcOrd="0" destOrd="0" presId="urn:microsoft.com/office/officeart/2005/8/layout/chevron2"/>
    <dgm:cxn modelId="{5C279F70-43DE-4B89-ABB4-A85D68EB3297}" type="presParOf" srcId="{4BC567A5-2C42-40E5-ACEE-2688E9F7B0E1}" destId="{9BA18526-6486-4F51-9126-8F34747C0445}" srcOrd="1" destOrd="0" presId="urn:microsoft.com/office/officeart/2005/8/layout/chevron2"/>
    <dgm:cxn modelId="{C8887D44-5932-4072-A128-21A77B7E461A}" type="presParOf" srcId="{CB5BC81E-34C1-461F-AEE0-A08E2A7DD582}" destId="{192DB5CA-32D3-4AB0-A50F-2AED67C56249}" srcOrd="13" destOrd="0" presId="urn:microsoft.com/office/officeart/2005/8/layout/chevron2"/>
    <dgm:cxn modelId="{2F2FFED3-8E1B-4CBF-A5D6-AF43AB5963AC}" type="presParOf" srcId="{CB5BC81E-34C1-461F-AEE0-A08E2A7DD582}" destId="{81A53F65-F1C2-4B73-91EA-9B87D38063FA}" srcOrd="14" destOrd="0" presId="urn:microsoft.com/office/officeart/2005/8/layout/chevron2"/>
    <dgm:cxn modelId="{66A52C0A-E5F6-49D0-B03F-6C43BC40A032}" type="presParOf" srcId="{81A53F65-F1C2-4B73-91EA-9B87D38063FA}" destId="{E821AF38-3C01-4132-884F-B9EAA059C756}" srcOrd="0" destOrd="0" presId="urn:microsoft.com/office/officeart/2005/8/layout/chevron2"/>
    <dgm:cxn modelId="{AFEBC934-846A-419A-9B19-A5D7D2A43111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A3E12876-8693-490D-9FE9-90F9EFF8068D}" type="presOf" srcId="{8CEE3983-4E62-4D56-B2D9-BE6E31E51C99}" destId="{CB5BC81E-34C1-461F-AEE0-A08E2A7DD582}" srcOrd="0" destOrd="0" presId="urn:microsoft.com/office/officeart/2005/8/layout/chevron2"/>
    <dgm:cxn modelId="{96D2D343-86F3-4815-95E3-ADCF081C001B}" type="presOf" srcId="{0B6B8DCC-D974-4572-98E1-84674B67A53E}" destId="{72AA5AA9-B676-4657-BD25-A33E6CC9E903}" srcOrd="0" destOrd="0" presId="urn:microsoft.com/office/officeart/2005/8/layout/chevron2"/>
    <dgm:cxn modelId="{4B40CAD4-9A21-46BA-AA55-604A0C002A65}" type="presOf" srcId="{74EE1953-5336-4A0D-8F0C-7FB7EFAC1F24}" destId="{EDCE8510-088E-4B40-A9FC-2856BC639789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E7CB38BE-EBF0-4026-9F7A-DC28E46D71A2}" type="presOf" srcId="{82265FDF-DC26-4282-9BFC-B99E1CBAC5AD}" destId="{D96D3F65-AA62-4C31-908F-3159D6E72990}" srcOrd="0" destOrd="0" presId="urn:microsoft.com/office/officeart/2005/8/layout/chevron2"/>
    <dgm:cxn modelId="{0E1B64FB-D22C-4289-A91A-DB6D46FEFED6}" type="presOf" srcId="{D83380F0-AC0B-4F09-B351-22EBCE319DAC}" destId="{AB55EEBB-79DB-491F-9495-243375861A50}" srcOrd="0" destOrd="0" presId="urn:microsoft.com/office/officeart/2005/8/layout/chevron2"/>
    <dgm:cxn modelId="{5234ED3A-F55A-4876-8520-BF6027C4F38A}" type="presOf" srcId="{F23813DE-C0CA-4384-9E08-DE6472EF48AE}" destId="{C5D252CF-D3B2-48F4-BD8D-3634E54F0860}" srcOrd="0" destOrd="0" presId="urn:microsoft.com/office/officeart/2005/8/layout/chevron2"/>
    <dgm:cxn modelId="{43C0649E-7280-4F2C-A6B1-8C9DE17E1600}" type="presOf" srcId="{865F8E1D-EC2C-4EB8-A357-359724A27BBA}" destId="{1125E32B-1BA7-44D7-8FA3-5975E418EE7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DB84EBEA-FD10-40C0-8131-D584D93FE692}" type="presOf" srcId="{52F5437C-5701-4FDB-9287-32659CAA5A36}" destId="{59B84D78-D7DC-459E-A6F5-ADE4FD9FAEA4}" srcOrd="0" destOrd="0" presId="urn:microsoft.com/office/officeart/2005/8/layout/chevron2"/>
    <dgm:cxn modelId="{05D3E57D-A820-4792-B7AF-CFF519B6178A}" type="presOf" srcId="{ECB44D63-D008-41C6-8169-CD0F31AD92B9}" destId="{A0BC7744-1325-4953-B513-8EF9CB308518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B8AE06E2-70ED-4504-93B5-7421C5DD7FB7}" type="presOf" srcId="{423D3C63-221C-4C00-91F3-7057FAC8F7EE}" destId="{1563D93B-E05A-45D7-890A-ED1E72B0D39A}" srcOrd="0" destOrd="0" presId="urn:microsoft.com/office/officeart/2005/8/layout/chevron2"/>
    <dgm:cxn modelId="{EA400ED4-8DC0-425B-A80B-3A2E49866F5E}" type="presOf" srcId="{7B4300CA-65C1-4858-AB0E-ABD01227017C}" destId="{E821AF38-3C01-4132-884F-B9EAA059C756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F7FBC3B9-771F-4310-8094-7471C27A4B76}" type="presOf" srcId="{05D10E5F-211E-4A68-B291-6E77ED6ADF59}" destId="{D13C05B2-E0F9-46A8-B63E-1BE10CCEF874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E9D7DAD6-F8CF-41F2-85E4-F67A7434FE61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E19E0408-0968-45E6-A1CA-83CDA0851E7B}" type="presOf" srcId="{6E1CB79C-082E-4FD9-979F-2F5FE3469066}" destId="{9BA18526-6486-4F51-9126-8F34747C0445}" srcOrd="0" destOrd="0" presId="urn:microsoft.com/office/officeart/2005/8/layout/chevron2"/>
    <dgm:cxn modelId="{14C19CB6-2211-4C70-97CB-5CDA2F228F1B}" type="presOf" srcId="{836E762E-7353-400E-8B31-8B21089FD44C}" destId="{CD56B9A4-2EF1-45DB-A3AE-4E575094631A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E359EECF-98D2-4D92-B8AA-7DC66341B2F6}" type="presOf" srcId="{2A9E7809-7040-4067-909F-D04A93DBB7DC}" destId="{C2C51B65-D59D-43EB-84E6-50F794A93A18}" srcOrd="0" destOrd="0" presId="urn:microsoft.com/office/officeart/2005/8/layout/chevron2"/>
    <dgm:cxn modelId="{B2699D78-9BB0-47A0-91A2-14977AE67F79}" type="presOf" srcId="{4A78F6FB-3DBE-43F3-94C1-363840DE9C94}" destId="{4E978C87-A02B-43BA-ACA1-4A4997A342B5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19D7469-5511-483E-A447-C8F9CE27B6AD}" type="presParOf" srcId="{CB5BC81E-34C1-461F-AEE0-A08E2A7DD582}" destId="{EDA913A9-5747-481E-8177-3D84815BDD37}" srcOrd="0" destOrd="0" presId="urn:microsoft.com/office/officeart/2005/8/layout/chevron2"/>
    <dgm:cxn modelId="{43504FC1-C119-48C9-8566-F18ED8DCB3E9}" type="presParOf" srcId="{EDA913A9-5747-481E-8177-3D84815BDD37}" destId="{4E978C87-A02B-43BA-ACA1-4A4997A342B5}" srcOrd="0" destOrd="0" presId="urn:microsoft.com/office/officeart/2005/8/layout/chevron2"/>
    <dgm:cxn modelId="{67F20657-FE39-4C30-9868-05EFB8582741}" type="presParOf" srcId="{EDA913A9-5747-481E-8177-3D84815BDD37}" destId="{EDCE8510-088E-4B40-A9FC-2856BC639789}" srcOrd="1" destOrd="0" presId="urn:microsoft.com/office/officeart/2005/8/layout/chevron2"/>
    <dgm:cxn modelId="{CFF8940F-B3C5-43AE-A6F3-A75D603F4142}" type="presParOf" srcId="{CB5BC81E-34C1-461F-AEE0-A08E2A7DD582}" destId="{AEADB3D5-E5B9-4AB7-816C-17D97FB1D0C3}" srcOrd="1" destOrd="0" presId="urn:microsoft.com/office/officeart/2005/8/layout/chevron2"/>
    <dgm:cxn modelId="{EEB6FD97-1B1D-456B-B956-882C27E7D99A}" type="presParOf" srcId="{CB5BC81E-34C1-461F-AEE0-A08E2A7DD582}" destId="{1B306539-7BD0-4376-9492-F1310A7BD0BC}" srcOrd="2" destOrd="0" presId="urn:microsoft.com/office/officeart/2005/8/layout/chevron2"/>
    <dgm:cxn modelId="{F0679B82-F157-489A-BC75-BBC8F17ED62E}" type="presParOf" srcId="{1B306539-7BD0-4376-9492-F1310A7BD0BC}" destId="{72AA5AA9-B676-4657-BD25-A33E6CC9E903}" srcOrd="0" destOrd="0" presId="urn:microsoft.com/office/officeart/2005/8/layout/chevron2"/>
    <dgm:cxn modelId="{B0778A3D-3DDD-4A67-A503-B69A33EB059E}" type="presParOf" srcId="{1B306539-7BD0-4376-9492-F1310A7BD0BC}" destId="{C2C51B65-D59D-43EB-84E6-50F794A93A18}" srcOrd="1" destOrd="0" presId="urn:microsoft.com/office/officeart/2005/8/layout/chevron2"/>
    <dgm:cxn modelId="{2CA2874C-FB63-4758-BB0F-15805173AF5D}" type="presParOf" srcId="{CB5BC81E-34C1-461F-AEE0-A08E2A7DD582}" destId="{8CBB67B2-1887-4938-A6ED-51C5456B83E1}" srcOrd="3" destOrd="0" presId="urn:microsoft.com/office/officeart/2005/8/layout/chevron2"/>
    <dgm:cxn modelId="{205E2FB3-F065-410C-BD27-DA28E1C6E450}" type="presParOf" srcId="{CB5BC81E-34C1-461F-AEE0-A08E2A7DD582}" destId="{904F4AB7-01BB-47E8-ACFF-90C8F7BDDBB6}" srcOrd="4" destOrd="0" presId="urn:microsoft.com/office/officeart/2005/8/layout/chevron2"/>
    <dgm:cxn modelId="{F175E844-A32C-457E-AFF9-6BA4C0BE3D12}" type="presParOf" srcId="{904F4AB7-01BB-47E8-ACFF-90C8F7BDDBB6}" destId="{C5D252CF-D3B2-48F4-BD8D-3634E54F0860}" srcOrd="0" destOrd="0" presId="urn:microsoft.com/office/officeart/2005/8/layout/chevron2"/>
    <dgm:cxn modelId="{FFBEF39C-75D2-437C-80F3-94670397E171}" type="presParOf" srcId="{904F4AB7-01BB-47E8-ACFF-90C8F7BDDBB6}" destId="{1125E32B-1BA7-44D7-8FA3-5975E418EE74}" srcOrd="1" destOrd="0" presId="urn:microsoft.com/office/officeart/2005/8/layout/chevron2"/>
    <dgm:cxn modelId="{98B084DD-D5B1-431B-B3ED-DD624800EF91}" type="presParOf" srcId="{CB5BC81E-34C1-461F-AEE0-A08E2A7DD582}" destId="{259A202E-CBE6-443F-A9D1-22A2733AA29A}" srcOrd="5" destOrd="0" presId="urn:microsoft.com/office/officeart/2005/8/layout/chevron2"/>
    <dgm:cxn modelId="{B6021DAF-FECB-4A99-8877-0918F66C0502}" type="presParOf" srcId="{CB5BC81E-34C1-461F-AEE0-A08E2A7DD582}" destId="{C84BE754-EA9B-4C58-8EB1-D0BCB72E7DB8}" srcOrd="6" destOrd="0" presId="urn:microsoft.com/office/officeart/2005/8/layout/chevron2"/>
    <dgm:cxn modelId="{211978E2-48D1-46AB-9F5E-2DF531595B0D}" type="presParOf" srcId="{C84BE754-EA9B-4C58-8EB1-D0BCB72E7DB8}" destId="{CD56B9A4-2EF1-45DB-A3AE-4E575094631A}" srcOrd="0" destOrd="0" presId="urn:microsoft.com/office/officeart/2005/8/layout/chevron2"/>
    <dgm:cxn modelId="{2497D82C-022E-42B0-9C77-2D71226C2C33}" type="presParOf" srcId="{C84BE754-EA9B-4C58-8EB1-D0BCB72E7DB8}" destId="{59B84D78-D7DC-459E-A6F5-ADE4FD9FAEA4}" srcOrd="1" destOrd="0" presId="urn:microsoft.com/office/officeart/2005/8/layout/chevron2"/>
    <dgm:cxn modelId="{C2F68575-E897-4F09-ADDD-4D2A02447C44}" type="presParOf" srcId="{CB5BC81E-34C1-461F-AEE0-A08E2A7DD582}" destId="{519B89BD-5C0D-4DE0-9028-62CAFB3F9B39}" srcOrd="7" destOrd="0" presId="urn:microsoft.com/office/officeart/2005/8/layout/chevron2"/>
    <dgm:cxn modelId="{078DB965-EECB-4AC4-A4CD-6977DDDDA8CB}" type="presParOf" srcId="{CB5BC81E-34C1-461F-AEE0-A08E2A7DD582}" destId="{098E5091-0487-4F3A-9716-3372429796A6}" srcOrd="8" destOrd="0" presId="urn:microsoft.com/office/officeart/2005/8/layout/chevron2"/>
    <dgm:cxn modelId="{C54A47AB-BEC6-4E4C-9C8D-1AFC32C6E944}" type="presParOf" srcId="{098E5091-0487-4F3A-9716-3372429796A6}" destId="{AB764805-9ED8-4A22-97DF-2B6048EDDB2C}" srcOrd="0" destOrd="0" presId="urn:microsoft.com/office/officeart/2005/8/layout/chevron2"/>
    <dgm:cxn modelId="{C4685E31-DB4B-4CC1-9D8A-0ECAE301C316}" type="presParOf" srcId="{098E5091-0487-4F3A-9716-3372429796A6}" destId="{AB55EEBB-79DB-491F-9495-243375861A50}" srcOrd="1" destOrd="0" presId="urn:microsoft.com/office/officeart/2005/8/layout/chevron2"/>
    <dgm:cxn modelId="{4655BA1F-252B-4AF4-AEEC-8DEFF4F7693F}" type="presParOf" srcId="{CB5BC81E-34C1-461F-AEE0-A08E2A7DD582}" destId="{E77AFF93-97BD-443A-AA99-ABBC07BE42D5}" srcOrd="9" destOrd="0" presId="urn:microsoft.com/office/officeart/2005/8/layout/chevron2"/>
    <dgm:cxn modelId="{88C56261-9D80-41C7-8BB8-B4A8C98099E0}" type="presParOf" srcId="{CB5BC81E-34C1-461F-AEE0-A08E2A7DD582}" destId="{7AF35DB4-69E6-4CCE-BAFD-F002954BDF78}" srcOrd="10" destOrd="0" presId="urn:microsoft.com/office/officeart/2005/8/layout/chevron2"/>
    <dgm:cxn modelId="{FFE93460-28C4-402D-B992-209294CA128A}" type="presParOf" srcId="{7AF35DB4-69E6-4CCE-BAFD-F002954BDF78}" destId="{D96D3F65-AA62-4C31-908F-3159D6E72990}" srcOrd="0" destOrd="0" presId="urn:microsoft.com/office/officeart/2005/8/layout/chevron2"/>
    <dgm:cxn modelId="{C3A4124C-D12F-451C-B743-55C5436B10F7}" type="presParOf" srcId="{7AF35DB4-69E6-4CCE-BAFD-F002954BDF78}" destId="{D13C05B2-E0F9-46A8-B63E-1BE10CCEF874}" srcOrd="1" destOrd="0" presId="urn:microsoft.com/office/officeart/2005/8/layout/chevron2"/>
    <dgm:cxn modelId="{783D9EEC-CF11-4C3B-BC97-6325C3AEF622}" type="presParOf" srcId="{CB5BC81E-34C1-461F-AEE0-A08E2A7DD582}" destId="{B7169D1A-E4A9-4F6F-83EE-7B5673D0A3E9}" srcOrd="11" destOrd="0" presId="urn:microsoft.com/office/officeart/2005/8/layout/chevron2"/>
    <dgm:cxn modelId="{E74DA129-C90C-48E5-BC32-E9CED38A2B8E}" type="presParOf" srcId="{CB5BC81E-34C1-461F-AEE0-A08E2A7DD582}" destId="{4BC567A5-2C42-40E5-ACEE-2688E9F7B0E1}" srcOrd="12" destOrd="0" presId="urn:microsoft.com/office/officeart/2005/8/layout/chevron2"/>
    <dgm:cxn modelId="{DD9D8EAB-DFBC-49CB-A537-D39ED5F539CE}" type="presParOf" srcId="{4BC567A5-2C42-40E5-ACEE-2688E9F7B0E1}" destId="{1563D93B-E05A-45D7-890A-ED1E72B0D39A}" srcOrd="0" destOrd="0" presId="urn:microsoft.com/office/officeart/2005/8/layout/chevron2"/>
    <dgm:cxn modelId="{DD9D7126-7693-478A-B147-0F3A90245D8C}" type="presParOf" srcId="{4BC567A5-2C42-40E5-ACEE-2688E9F7B0E1}" destId="{9BA18526-6486-4F51-9126-8F34747C0445}" srcOrd="1" destOrd="0" presId="urn:microsoft.com/office/officeart/2005/8/layout/chevron2"/>
    <dgm:cxn modelId="{9214C52C-7A07-4662-A637-1671849B5F16}" type="presParOf" srcId="{CB5BC81E-34C1-461F-AEE0-A08E2A7DD582}" destId="{192DB5CA-32D3-4AB0-A50F-2AED67C56249}" srcOrd="13" destOrd="0" presId="urn:microsoft.com/office/officeart/2005/8/layout/chevron2"/>
    <dgm:cxn modelId="{992D59E0-CE54-4086-B167-62CC33DBDD2D}" type="presParOf" srcId="{CB5BC81E-34C1-461F-AEE0-A08E2A7DD582}" destId="{81A53F65-F1C2-4B73-91EA-9B87D38063FA}" srcOrd="14" destOrd="0" presId="urn:microsoft.com/office/officeart/2005/8/layout/chevron2"/>
    <dgm:cxn modelId="{CCDC0BB5-9DF3-4C9F-8040-2180BBFAC8FD}" type="presParOf" srcId="{81A53F65-F1C2-4B73-91EA-9B87D38063FA}" destId="{E821AF38-3C01-4132-884F-B9EAA059C756}" srcOrd="0" destOrd="0" presId="urn:microsoft.com/office/officeart/2005/8/layout/chevron2"/>
    <dgm:cxn modelId="{45D15411-EFBB-4AA0-938E-F5B4F3CEDD43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771BB3-E8AD-4FAC-8514-21279C35ABCA}" type="presOf" srcId="{865F8E1D-EC2C-4EB8-A357-359724A27BBA}" destId="{1125E32B-1BA7-44D7-8FA3-5975E418EE7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94640F43-9F81-4B58-8FAF-D2BA23ABFA2B}" type="presOf" srcId="{0B6B8DCC-D974-4572-98E1-84674B67A53E}" destId="{72AA5AA9-B676-4657-BD25-A33E6CC9E903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297FA871-C41A-4E63-B37D-47A1C6530D29}" type="presOf" srcId="{ECB44D63-D008-41C6-8169-CD0F31AD92B9}" destId="{A0BC7744-1325-4953-B513-8EF9CB308518}" srcOrd="0" destOrd="0" presId="urn:microsoft.com/office/officeart/2005/8/layout/chevron2"/>
    <dgm:cxn modelId="{C7129D38-020A-4AB2-8483-9625328BAF55}" type="presOf" srcId="{D83380F0-AC0B-4F09-B351-22EBCE319DAC}" destId="{AB55EEBB-79DB-491F-9495-243375861A50}" srcOrd="0" destOrd="0" presId="urn:microsoft.com/office/officeart/2005/8/layout/chevron2"/>
    <dgm:cxn modelId="{E0C5999E-A301-45CA-B741-31E0891E81E5}" type="presOf" srcId="{8CEE3983-4E62-4D56-B2D9-BE6E31E51C99}" destId="{CB5BC81E-34C1-461F-AEE0-A08E2A7DD582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C7F445B7-90AD-479F-97AA-0D4EBF697801}" type="presOf" srcId="{836E762E-7353-400E-8B31-8B21089FD44C}" destId="{CD56B9A4-2EF1-45DB-A3AE-4E575094631A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A0F643BB-CC2B-490B-B190-4ECB68525A4F}" type="presOf" srcId="{423D3C63-221C-4C00-91F3-7057FAC8F7EE}" destId="{1563D93B-E05A-45D7-890A-ED1E72B0D39A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82EC70A7-45AA-4AFA-91BD-69ED48B80E90}" type="presOf" srcId="{4A78F6FB-3DBE-43F3-94C1-363840DE9C94}" destId="{4E978C87-A02B-43BA-ACA1-4A4997A342B5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0E7FEEAE-65D4-4845-B003-31D0482D31C1}" type="presOf" srcId="{6E1CB79C-082E-4FD9-979F-2F5FE3469066}" destId="{9BA18526-6486-4F51-9126-8F34747C0445}" srcOrd="0" destOrd="0" presId="urn:microsoft.com/office/officeart/2005/8/layout/chevron2"/>
    <dgm:cxn modelId="{BB2D16AD-8ED1-4848-982B-8B0A10583FF7}" type="presOf" srcId="{F23813DE-C0CA-4384-9E08-DE6472EF48AE}" destId="{C5D252CF-D3B2-48F4-BD8D-3634E54F0860}" srcOrd="0" destOrd="0" presId="urn:microsoft.com/office/officeart/2005/8/layout/chevron2"/>
    <dgm:cxn modelId="{E33D4D83-DB61-499B-88CF-1D15C333B7F9}" type="presOf" srcId="{2A9E7809-7040-4067-909F-D04A93DBB7DC}" destId="{C2C51B65-D59D-43EB-84E6-50F794A93A18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C806774-0F37-4C58-9215-EF76A3601C6A}" type="presOf" srcId="{2345D3C7-FF4E-4065-9496-890DBDEAC645}" destId="{AB764805-9ED8-4A22-97DF-2B6048EDDB2C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3B5FCD58-051B-4C6B-BC8C-54A06B6EE498}" type="presOf" srcId="{74EE1953-5336-4A0D-8F0C-7FB7EFAC1F24}" destId="{EDCE8510-088E-4B40-A9FC-2856BC639789}" srcOrd="0" destOrd="0" presId="urn:microsoft.com/office/officeart/2005/8/layout/chevron2"/>
    <dgm:cxn modelId="{E43E3222-D43A-40EB-ABA1-7A16A79BBEFE}" type="presOf" srcId="{82265FDF-DC26-4282-9BFC-B99E1CBAC5AD}" destId="{D96D3F65-AA62-4C31-908F-3159D6E7299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0DC9E6EE-A126-4449-97AC-8D60FD020FEA}" type="presOf" srcId="{52F5437C-5701-4FDB-9287-32659CAA5A36}" destId="{59B84D78-D7DC-459E-A6F5-ADE4FD9FAEA4}" srcOrd="0" destOrd="0" presId="urn:microsoft.com/office/officeart/2005/8/layout/chevron2"/>
    <dgm:cxn modelId="{7D65674A-AB89-42F1-B5CF-129534A45922}" type="presOf" srcId="{05D10E5F-211E-4A68-B291-6E77ED6ADF59}" destId="{D13C05B2-E0F9-46A8-B63E-1BE10CCEF874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0C3EF35A-D34A-4321-A5C2-79365DDDFC6C}" type="presOf" srcId="{7B4300CA-65C1-4858-AB0E-ABD01227017C}" destId="{E821AF38-3C01-4132-884F-B9EAA059C756}" srcOrd="0" destOrd="0" presId="urn:microsoft.com/office/officeart/2005/8/layout/chevron2"/>
    <dgm:cxn modelId="{2B1CD293-A32B-4046-BE67-1005DD9A741F}" type="presParOf" srcId="{CB5BC81E-34C1-461F-AEE0-A08E2A7DD582}" destId="{EDA913A9-5747-481E-8177-3D84815BDD37}" srcOrd="0" destOrd="0" presId="urn:microsoft.com/office/officeart/2005/8/layout/chevron2"/>
    <dgm:cxn modelId="{CD6A4B02-F4CD-4FFA-8288-4F577F361BF3}" type="presParOf" srcId="{EDA913A9-5747-481E-8177-3D84815BDD37}" destId="{4E978C87-A02B-43BA-ACA1-4A4997A342B5}" srcOrd="0" destOrd="0" presId="urn:microsoft.com/office/officeart/2005/8/layout/chevron2"/>
    <dgm:cxn modelId="{867621F1-6CE8-459B-8A47-A682D659E0D4}" type="presParOf" srcId="{EDA913A9-5747-481E-8177-3D84815BDD37}" destId="{EDCE8510-088E-4B40-A9FC-2856BC639789}" srcOrd="1" destOrd="0" presId="urn:microsoft.com/office/officeart/2005/8/layout/chevron2"/>
    <dgm:cxn modelId="{74295245-43A9-4100-81BF-16EF2671BCD7}" type="presParOf" srcId="{CB5BC81E-34C1-461F-AEE0-A08E2A7DD582}" destId="{AEADB3D5-E5B9-4AB7-816C-17D97FB1D0C3}" srcOrd="1" destOrd="0" presId="urn:microsoft.com/office/officeart/2005/8/layout/chevron2"/>
    <dgm:cxn modelId="{F83752E0-9F55-4ABC-9FE6-1F6B54D8D8D4}" type="presParOf" srcId="{CB5BC81E-34C1-461F-AEE0-A08E2A7DD582}" destId="{1B306539-7BD0-4376-9492-F1310A7BD0BC}" srcOrd="2" destOrd="0" presId="urn:microsoft.com/office/officeart/2005/8/layout/chevron2"/>
    <dgm:cxn modelId="{F31A5E26-4E98-406F-BDBF-0B08ED28DD0E}" type="presParOf" srcId="{1B306539-7BD0-4376-9492-F1310A7BD0BC}" destId="{72AA5AA9-B676-4657-BD25-A33E6CC9E903}" srcOrd="0" destOrd="0" presId="urn:microsoft.com/office/officeart/2005/8/layout/chevron2"/>
    <dgm:cxn modelId="{9EAB5E2C-14C4-4A64-AC4D-E42FD19815B9}" type="presParOf" srcId="{1B306539-7BD0-4376-9492-F1310A7BD0BC}" destId="{C2C51B65-D59D-43EB-84E6-50F794A93A18}" srcOrd="1" destOrd="0" presId="urn:microsoft.com/office/officeart/2005/8/layout/chevron2"/>
    <dgm:cxn modelId="{FB873D38-71CB-4630-B28F-9EA2CD83CFDA}" type="presParOf" srcId="{CB5BC81E-34C1-461F-AEE0-A08E2A7DD582}" destId="{8CBB67B2-1887-4938-A6ED-51C5456B83E1}" srcOrd="3" destOrd="0" presId="urn:microsoft.com/office/officeart/2005/8/layout/chevron2"/>
    <dgm:cxn modelId="{B20A5AE1-FB7C-406F-BBA6-6B4C501FB29C}" type="presParOf" srcId="{CB5BC81E-34C1-461F-AEE0-A08E2A7DD582}" destId="{904F4AB7-01BB-47E8-ACFF-90C8F7BDDBB6}" srcOrd="4" destOrd="0" presId="urn:microsoft.com/office/officeart/2005/8/layout/chevron2"/>
    <dgm:cxn modelId="{B2AA5F0C-D1E7-4EC4-AB66-958C12C5D41C}" type="presParOf" srcId="{904F4AB7-01BB-47E8-ACFF-90C8F7BDDBB6}" destId="{C5D252CF-D3B2-48F4-BD8D-3634E54F0860}" srcOrd="0" destOrd="0" presId="urn:microsoft.com/office/officeart/2005/8/layout/chevron2"/>
    <dgm:cxn modelId="{752CEDC6-F74B-43A4-9D8E-C377A239C3DE}" type="presParOf" srcId="{904F4AB7-01BB-47E8-ACFF-90C8F7BDDBB6}" destId="{1125E32B-1BA7-44D7-8FA3-5975E418EE74}" srcOrd="1" destOrd="0" presId="urn:microsoft.com/office/officeart/2005/8/layout/chevron2"/>
    <dgm:cxn modelId="{13DAA488-7CDA-4595-A97E-E9C83C1C446D}" type="presParOf" srcId="{CB5BC81E-34C1-461F-AEE0-A08E2A7DD582}" destId="{259A202E-CBE6-443F-A9D1-22A2733AA29A}" srcOrd="5" destOrd="0" presId="urn:microsoft.com/office/officeart/2005/8/layout/chevron2"/>
    <dgm:cxn modelId="{A711FC3A-9344-4BED-989F-882604B8A976}" type="presParOf" srcId="{CB5BC81E-34C1-461F-AEE0-A08E2A7DD582}" destId="{C84BE754-EA9B-4C58-8EB1-D0BCB72E7DB8}" srcOrd="6" destOrd="0" presId="urn:microsoft.com/office/officeart/2005/8/layout/chevron2"/>
    <dgm:cxn modelId="{C2283878-370E-47E4-AFC3-C8F99CCACBDB}" type="presParOf" srcId="{C84BE754-EA9B-4C58-8EB1-D0BCB72E7DB8}" destId="{CD56B9A4-2EF1-45DB-A3AE-4E575094631A}" srcOrd="0" destOrd="0" presId="urn:microsoft.com/office/officeart/2005/8/layout/chevron2"/>
    <dgm:cxn modelId="{B438C859-594B-4786-9A0D-49E30C5ACFE2}" type="presParOf" srcId="{C84BE754-EA9B-4C58-8EB1-D0BCB72E7DB8}" destId="{59B84D78-D7DC-459E-A6F5-ADE4FD9FAEA4}" srcOrd="1" destOrd="0" presId="urn:microsoft.com/office/officeart/2005/8/layout/chevron2"/>
    <dgm:cxn modelId="{A480AF59-34B4-4B1A-9984-928E0D0664A2}" type="presParOf" srcId="{CB5BC81E-34C1-461F-AEE0-A08E2A7DD582}" destId="{519B89BD-5C0D-4DE0-9028-62CAFB3F9B39}" srcOrd="7" destOrd="0" presId="urn:microsoft.com/office/officeart/2005/8/layout/chevron2"/>
    <dgm:cxn modelId="{8D9881CA-2C41-4B28-B78D-4DF2D67F4CB4}" type="presParOf" srcId="{CB5BC81E-34C1-461F-AEE0-A08E2A7DD582}" destId="{098E5091-0487-4F3A-9716-3372429796A6}" srcOrd="8" destOrd="0" presId="urn:microsoft.com/office/officeart/2005/8/layout/chevron2"/>
    <dgm:cxn modelId="{80332AF9-EA0C-40B7-B2E4-F400ED3D6B98}" type="presParOf" srcId="{098E5091-0487-4F3A-9716-3372429796A6}" destId="{AB764805-9ED8-4A22-97DF-2B6048EDDB2C}" srcOrd="0" destOrd="0" presId="urn:microsoft.com/office/officeart/2005/8/layout/chevron2"/>
    <dgm:cxn modelId="{37AAEFD6-51F4-4B56-B784-E6C453B8E3EC}" type="presParOf" srcId="{098E5091-0487-4F3A-9716-3372429796A6}" destId="{AB55EEBB-79DB-491F-9495-243375861A50}" srcOrd="1" destOrd="0" presId="urn:microsoft.com/office/officeart/2005/8/layout/chevron2"/>
    <dgm:cxn modelId="{FB1118D8-A674-404B-9F05-58396687C523}" type="presParOf" srcId="{CB5BC81E-34C1-461F-AEE0-A08E2A7DD582}" destId="{E77AFF93-97BD-443A-AA99-ABBC07BE42D5}" srcOrd="9" destOrd="0" presId="urn:microsoft.com/office/officeart/2005/8/layout/chevron2"/>
    <dgm:cxn modelId="{B052B16C-EC35-46FD-9B67-81540FA5341B}" type="presParOf" srcId="{CB5BC81E-34C1-461F-AEE0-A08E2A7DD582}" destId="{7AF35DB4-69E6-4CCE-BAFD-F002954BDF78}" srcOrd="10" destOrd="0" presId="urn:microsoft.com/office/officeart/2005/8/layout/chevron2"/>
    <dgm:cxn modelId="{D4F9BD74-B2FC-42DC-9650-C59F1AEAD282}" type="presParOf" srcId="{7AF35DB4-69E6-4CCE-BAFD-F002954BDF78}" destId="{D96D3F65-AA62-4C31-908F-3159D6E72990}" srcOrd="0" destOrd="0" presId="urn:microsoft.com/office/officeart/2005/8/layout/chevron2"/>
    <dgm:cxn modelId="{2C1FC0B4-70D7-4AEE-A4FB-AD59FBAFACDE}" type="presParOf" srcId="{7AF35DB4-69E6-4CCE-BAFD-F002954BDF78}" destId="{D13C05B2-E0F9-46A8-B63E-1BE10CCEF874}" srcOrd="1" destOrd="0" presId="urn:microsoft.com/office/officeart/2005/8/layout/chevron2"/>
    <dgm:cxn modelId="{F2445B3D-53CF-4677-94C2-8FF0E5542E06}" type="presParOf" srcId="{CB5BC81E-34C1-461F-AEE0-A08E2A7DD582}" destId="{B7169D1A-E4A9-4F6F-83EE-7B5673D0A3E9}" srcOrd="11" destOrd="0" presId="urn:microsoft.com/office/officeart/2005/8/layout/chevron2"/>
    <dgm:cxn modelId="{A09B8736-8AD9-4D13-968C-5CA0CB83C838}" type="presParOf" srcId="{CB5BC81E-34C1-461F-AEE0-A08E2A7DD582}" destId="{4BC567A5-2C42-40E5-ACEE-2688E9F7B0E1}" srcOrd="12" destOrd="0" presId="urn:microsoft.com/office/officeart/2005/8/layout/chevron2"/>
    <dgm:cxn modelId="{3DF2FB6D-F2C0-493E-A78F-6FB25C66EAAB}" type="presParOf" srcId="{4BC567A5-2C42-40E5-ACEE-2688E9F7B0E1}" destId="{1563D93B-E05A-45D7-890A-ED1E72B0D39A}" srcOrd="0" destOrd="0" presId="urn:microsoft.com/office/officeart/2005/8/layout/chevron2"/>
    <dgm:cxn modelId="{ADE10604-8192-4BB8-85D4-1E9700C2F88F}" type="presParOf" srcId="{4BC567A5-2C42-40E5-ACEE-2688E9F7B0E1}" destId="{9BA18526-6486-4F51-9126-8F34747C0445}" srcOrd="1" destOrd="0" presId="urn:microsoft.com/office/officeart/2005/8/layout/chevron2"/>
    <dgm:cxn modelId="{6613BC03-A1E5-4BFB-91D9-8B8ECCB63FAF}" type="presParOf" srcId="{CB5BC81E-34C1-461F-AEE0-A08E2A7DD582}" destId="{192DB5CA-32D3-4AB0-A50F-2AED67C56249}" srcOrd="13" destOrd="0" presId="urn:microsoft.com/office/officeart/2005/8/layout/chevron2"/>
    <dgm:cxn modelId="{E2D5E51E-1FF6-4925-91EA-763C0A1B1207}" type="presParOf" srcId="{CB5BC81E-34C1-461F-AEE0-A08E2A7DD582}" destId="{81A53F65-F1C2-4B73-91EA-9B87D38063FA}" srcOrd="14" destOrd="0" presId="urn:microsoft.com/office/officeart/2005/8/layout/chevron2"/>
    <dgm:cxn modelId="{2BA7DF2C-94DB-4BDD-B386-3BDF9D485ED5}" type="presParOf" srcId="{81A53F65-F1C2-4B73-91EA-9B87D38063FA}" destId="{E821AF38-3C01-4132-884F-B9EAA059C756}" srcOrd="0" destOrd="0" presId="urn:microsoft.com/office/officeart/2005/8/layout/chevron2"/>
    <dgm:cxn modelId="{84B9A53A-2636-4908-AD68-74E30E4C63C4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A8DE53-3ABB-4EDC-BFC1-BDD2E7B67BC5}" type="presOf" srcId="{D83380F0-AC0B-4F09-B351-22EBCE319DAC}" destId="{AB55EEBB-79DB-491F-9495-243375861A50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B6DF4C6E-7F05-4C04-97A3-A202FAE13972}" type="presOf" srcId="{F23813DE-C0CA-4384-9E08-DE6472EF48AE}" destId="{C5D252CF-D3B2-48F4-BD8D-3634E54F0860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BF90957A-E1EE-4FE5-A607-378652D739A0}" type="presOf" srcId="{82265FDF-DC26-4282-9BFC-B99E1CBAC5AD}" destId="{D96D3F65-AA62-4C31-908F-3159D6E72990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4F00EEF2-B997-4F3B-BD4C-AEC323E24AC4}" type="presOf" srcId="{74EE1953-5336-4A0D-8F0C-7FB7EFAC1F24}" destId="{EDCE8510-088E-4B40-A9FC-2856BC639789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A06A9CBD-894A-477C-BCEE-064C1D9D6CCA}" type="presOf" srcId="{836E762E-7353-400E-8B31-8B21089FD44C}" destId="{CD56B9A4-2EF1-45DB-A3AE-4E575094631A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C9A30F41-290A-446D-A786-0EE77B512837}" type="presOf" srcId="{52F5437C-5701-4FDB-9287-32659CAA5A36}" destId="{59B84D78-D7DC-459E-A6F5-ADE4FD9FAEA4}" srcOrd="0" destOrd="0" presId="urn:microsoft.com/office/officeart/2005/8/layout/chevron2"/>
    <dgm:cxn modelId="{E0178564-54DB-4EC4-B79C-EE0105A1566C}" type="presOf" srcId="{8CEE3983-4E62-4D56-B2D9-BE6E31E51C99}" destId="{CB5BC81E-34C1-461F-AEE0-A08E2A7DD582}" srcOrd="0" destOrd="0" presId="urn:microsoft.com/office/officeart/2005/8/layout/chevron2"/>
    <dgm:cxn modelId="{AA45A871-1CA8-4D44-AE76-310AFC43E8D0}" type="presOf" srcId="{6E1CB79C-082E-4FD9-979F-2F5FE3469066}" destId="{9BA18526-6486-4F51-9126-8F34747C0445}" srcOrd="0" destOrd="0" presId="urn:microsoft.com/office/officeart/2005/8/layout/chevron2"/>
    <dgm:cxn modelId="{318F755E-2844-4428-B71C-E4CDCEB54177}" type="presOf" srcId="{ECB44D63-D008-41C6-8169-CD0F31AD92B9}" destId="{A0BC7744-1325-4953-B513-8EF9CB308518}" srcOrd="0" destOrd="0" presId="urn:microsoft.com/office/officeart/2005/8/layout/chevron2"/>
    <dgm:cxn modelId="{6BEDDB21-6AB3-470E-8406-E2D62AEFF9EC}" type="presOf" srcId="{0B6B8DCC-D974-4572-98E1-84674B67A53E}" destId="{72AA5AA9-B676-4657-BD25-A33E6CC9E903}" srcOrd="0" destOrd="0" presId="urn:microsoft.com/office/officeart/2005/8/layout/chevron2"/>
    <dgm:cxn modelId="{CB3FA6EE-4ECE-4F8E-9AFA-74AE1448C9B4}" type="presOf" srcId="{2345D3C7-FF4E-4065-9496-890DBDEAC645}" destId="{AB764805-9ED8-4A22-97DF-2B6048EDDB2C}" srcOrd="0" destOrd="0" presId="urn:microsoft.com/office/officeart/2005/8/layout/chevron2"/>
    <dgm:cxn modelId="{DD2D4FB8-A217-43EE-8956-538FC2A667F6}" type="presOf" srcId="{865F8E1D-EC2C-4EB8-A357-359724A27BBA}" destId="{1125E32B-1BA7-44D7-8FA3-5975E418EE74}" srcOrd="0" destOrd="0" presId="urn:microsoft.com/office/officeart/2005/8/layout/chevron2"/>
    <dgm:cxn modelId="{48E25ABB-AE54-40F5-BDE5-702D02528937}" type="presOf" srcId="{2A9E7809-7040-4067-909F-D04A93DBB7DC}" destId="{C2C51B65-D59D-43EB-84E6-50F794A93A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DE19858-F999-40C3-ABEA-0C70B142B5F2}" type="presOf" srcId="{7B4300CA-65C1-4858-AB0E-ABD01227017C}" destId="{E821AF38-3C01-4132-884F-B9EAA059C756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1520F025-40FA-4C39-894E-556CDD67CD7B}" type="presOf" srcId="{05D10E5F-211E-4A68-B291-6E77ED6ADF59}" destId="{D13C05B2-E0F9-46A8-B63E-1BE10CCEF874}" srcOrd="0" destOrd="0" presId="urn:microsoft.com/office/officeart/2005/8/layout/chevron2"/>
    <dgm:cxn modelId="{AAE92BBB-D30F-444D-9E3F-FB5DDE193DA5}" type="presOf" srcId="{423D3C63-221C-4C00-91F3-7057FAC8F7EE}" destId="{1563D93B-E05A-45D7-890A-ED1E72B0D39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9F0267E0-0FDC-400D-81C9-233B0FF6370C}" type="presOf" srcId="{4A78F6FB-3DBE-43F3-94C1-363840DE9C94}" destId="{4E978C87-A02B-43BA-ACA1-4A4997A342B5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123EA8E-37AD-4BA6-BDD8-55FEA616FDAF}" type="presParOf" srcId="{CB5BC81E-34C1-461F-AEE0-A08E2A7DD582}" destId="{EDA913A9-5747-481E-8177-3D84815BDD37}" srcOrd="0" destOrd="0" presId="urn:microsoft.com/office/officeart/2005/8/layout/chevron2"/>
    <dgm:cxn modelId="{901E982F-1392-41E4-B46D-BFB07B05F3E3}" type="presParOf" srcId="{EDA913A9-5747-481E-8177-3D84815BDD37}" destId="{4E978C87-A02B-43BA-ACA1-4A4997A342B5}" srcOrd="0" destOrd="0" presId="urn:microsoft.com/office/officeart/2005/8/layout/chevron2"/>
    <dgm:cxn modelId="{E8C541F6-1DAF-4487-97A6-5AE864B56005}" type="presParOf" srcId="{EDA913A9-5747-481E-8177-3D84815BDD37}" destId="{EDCE8510-088E-4B40-A9FC-2856BC639789}" srcOrd="1" destOrd="0" presId="urn:microsoft.com/office/officeart/2005/8/layout/chevron2"/>
    <dgm:cxn modelId="{EA128205-1D1D-45D1-820E-D23F643C537E}" type="presParOf" srcId="{CB5BC81E-34C1-461F-AEE0-A08E2A7DD582}" destId="{AEADB3D5-E5B9-4AB7-816C-17D97FB1D0C3}" srcOrd="1" destOrd="0" presId="urn:microsoft.com/office/officeart/2005/8/layout/chevron2"/>
    <dgm:cxn modelId="{0D1FD9F7-C8C9-41D9-9EE1-BD1D9F1315FE}" type="presParOf" srcId="{CB5BC81E-34C1-461F-AEE0-A08E2A7DD582}" destId="{1B306539-7BD0-4376-9492-F1310A7BD0BC}" srcOrd="2" destOrd="0" presId="urn:microsoft.com/office/officeart/2005/8/layout/chevron2"/>
    <dgm:cxn modelId="{8F7C5D2F-743E-448C-BB0F-0B4D97644FFA}" type="presParOf" srcId="{1B306539-7BD0-4376-9492-F1310A7BD0BC}" destId="{72AA5AA9-B676-4657-BD25-A33E6CC9E903}" srcOrd="0" destOrd="0" presId="urn:microsoft.com/office/officeart/2005/8/layout/chevron2"/>
    <dgm:cxn modelId="{590303F9-2283-4F3B-B2CE-FAC9BFAFE0FE}" type="presParOf" srcId="{1B306539-7BD0-4376-9492-F1310A7BD0BC}" destId="{C2C51B65-D59D-43EB-84E6-50F794A93A18}" srcOrd="1" destOrd="0" presId="urn:microsoft.com/office/officeart/2005/8/layout/chevron2"/>
    <dgm:cxn modelId="{5348D74E-97D3-4E4B-AE36-8BF27694AF88}" type="presParOf" srcId="{CB5BC81E-34C1-461F-AEE0-A08E2A7DD582}" destId="{8CBB67B2-1887-4938-A6ED-51C5456B83E1}" srcOrd="3" destOrd="0" presId="urn:microsoft.com/office/officeart/2005/8/layout/chevron2"/>
    <dgm:cxn modelId="{0615D0BB-A451-48B8-A2E4-29EF2F1705DA}" type="presParOf" srcId="{CB5BC81E-34C1-461F-AEE0-A08E2A7DD582}" destId="{904F4AB7-01BB-47E8-ACFF-90C8F7BDDBB6}" srcOrd="4" destOrd="0" presId="urn:microsoft.com/office/officeart/2005/8/layout/chevron2"/>
    <dgm:cxn modelId="{B2141C19-605B-4423-85FE-A67BFE3D8201}" type="presParOf" srcId="{904F4AB7-01BB-47E8-ACFF-90C8F7BDDBB6}" destId="{C5D252CF-D3B2-48F4-BD8D-3634E54F0860}" srcOrd="0" destOrd="0" presId="urn:microsoft.com/office/officeart/2005/8/layout/chevron2"/>
    <dgm:cxn modelId="{D5FA72E8-2E94-43B2-B554-05776B90B636}" type="presParOf" srcId="{904F4AB7-01BB-47E8-ACFF-90C8F7BDDBB6}" destId="{1125E32B-1BA7-44D7-8FA3-5975E418EE74}" srcOrd="1" destOrd="0" presId="urn:microsoft.com/office/officeart/2005/8/layout/chevron2"/>
    <dgm:cxn modelId="{46B410C0-6456-4FE9-B7FA-24A51267FAA8}" type="presParOf" srcId="{CB5BC81E-34C1-461F-AEE0-A08E2A7DD582}" destId="{259A202E-CBE6-443F-A9D1-22A2733AA29A}" srcOrd="5" destOrd="0" presId="urn:microsoft.com/office/officeart/2005/8/layout/chevron2"/>
    <dgm:cxn modelId="{DABAF83C-552A-47EA-840C-A5209053BFCB}" type="presParOf" srcId="{CB5BC81E-34C1-461F-AEE0-A08E2A7DD582}" destId="{C84BE754-EA9B-4C58-8EB1-D0BCB72E7DB8}" srcOrd="6" destOrd="0" presId="urn:microsoft.com/office/officeart/2005/8/layout/chevron2"/>
    <dgm:cxn modelId="{6F086343-12C5-4D2C-AD80-81E46C71277C}" type="presParOf" srcId="{C84BE754-EA9B-4C58-8EB1-D0BCB72E7DB8}" destId="{CD56B9A4-2EF1-45DB-A3AE-4E575094631A}" srcOrd="0" destOrd="0" presId="urn:microsoft.com/office/officeart/2005/8/layout/chevron2"/>
    <dgm:cxn modelId="{A9F0FDEC-9EFF-4A0E-9C23-F0214427784E}" type="presParOf" srcId="{C84BE754-EA9B-4C58-8EB1-D0BCB72E7DB8}" destId="{59B84D78-D7DC-459E-A6F5-ADE4FD9FAEA4}" srcOrd="1" destOrd="0" presId="urn:microsoft.com/office/officeart/2005/8/layout/chevron2"/>
    <dgm:cxn modelId="{1A33671A-C240-4916-B145-2A3F4A660696}" type="presParOf" srcId="{CB5BC81E-34C1-461F-AEE0-A08E2A7DD582}" destId="{519B89BD-5C0D-4DE0-9028-62CAFB3F9B39}" srcOrd="7" destOrd="0" presId="urn:microsoft.com/office/officeart/2005/8/layout/chevron2"/>
    <dgm:cxn modelId="{3465AD90-BD6B-4092-9968-200D4494EF1E}" type="presParOf" srcId="{CB5BC81E-34C1-461F-AEE0-A08E2A7DD582}" destId="{098E5091-0487-4F3A-9716-3372429796A6}" srcOrd="8" destOrd="0" presId="urn:microsoft.com/office/officeart/2005/8/layout/chevron2"/>
    <dgm:cxn modelId="{615F5E07-95DE-4EC7-B300-06671ACB3ACE}" type="presParOf" srcId="{098E5091-0487-4F3A-9716-3372429796A6}" destId="{AB764805-9ED8-4A22-97DF-2B6048EDDB2C}" srcOrd="0" destOrd="0" presId="urn:microsoft.com/office/officeart/2005/8/layout/chevron2"/>
    <dgm:cxn modelId="{C2AC40D8-2D74-4A5A-BE5A-CC039C843380}" type="presParOf" srcId="{098E5091-0487-4F3A-9716-3372429796A6}" destId="{AB55EEBB-79DB-491F-9495-243375861A50}" srcOrd="1" destOrd="0" presId="urn:microsoft.com/office/officeart/2005/8/layout/chevron2"/>
    <dgm:cxn modelId="{ECC0C016-6AA6-40EC-832D-551D1F51AF61}" type="presParOf" srcId="{CB5BC81E-34C1-461F-AEE0-A08E2A7DD582}" destId="{E77AFF93-97BD-443A-AA99-ABBC07BE42D5}" srcOrd="9" destOrd="0" presId="urn:microsoft.com/office/officeart/2005/8/layout/chevron2"/>
    <dgm:cxn modelId="{785D0A17-B19E-40AF-BE05-B222176DD24E}" type="presParOf" srcId="{CB5BC81E-34C1-461F-AEE0-A08E2A7DD582}" destId="{7AF35DB4-69E6-4CCE-BAFD-F002954BDF78}" srcOrd="10" destOrd="0" presId="urn:microsoft.com/office/officeart/2005/8/layout/chevron2"/>
    <dgm:cxn modelId="{4E2FF18B-BD00-4BAB-9C74-1FC7485A7764}" type="presParOf" srcId="{7AF35DB4-69E6-4CCE-BAFD-F002954BDF78}" destId="{D96D3F65-AA62-4C31-908F-3159D6E72990}" srcOrd="0" destOrd="0" presId="urn:microsoft.com/office/officeart/2005/8/layout/chevron2"/>
    <dgm:cxn modelId="{701556F9-6F65-4FBE-B351-4BEC7633BC5D}" type="presParOf" srcId="{7AF35DB4-69E6-4CCE-BAFD-F002954BDF78}" destId="{D13C05B2-E0F9-46A8-B63E-1BE10CCEF874}" srcOrd="1" destOrd="0" presId="urn:microsoft.com/office/officeart/2005/8/layout/chevron2"/>
    <dgm:cxn modelId="{8F0137AA-069F-45C8-8DCE-7D60E37F29C7}" type="presParOf" srcId="{CB5BC81E-34C1-461F-AEE0-A08E2A7DD582}" destId="{B7169D1A-E4A9-4F6F-83EE-7B5673D0A3E9}" srcOrd="11" destOrd="0" presId="urn:microsoft.com/office/officeart/2005/8/layout/chevron2"/>
    <dgm:cxn modelId="{2F2AF471-17D3-4CFA-9F4B-89192B0DAB64}" type="presParOf" srcId="{CB5BC81E-34C1-461F-AEE0-A08E2A7DD582}" destId="{4BC567A5-2C42-40E5-ACEE-2688E9F7B0E1}" srcOrd="12" destOrd="0" presId="urn:microsoft.com/office/officeart/2005/8/layout/chevron2"/>
    <dgm:cxn modelId="{A5BC93C6-6F03-43CF-9989-FE03BFDCB7AF}" type="presParOf" srcId="{4BC567A5-2C42-40E5-ACEE-2688E9F7B0E1}" destId="{1563D93B-E05A-45D7-890A-ED1E72B0D39A}" srcOrd="0" destOrd="0" presId="urn:microsoft.com/office/officeart/2005/8/layout/chevron2"/>
    <dgm:cxn modelId="{BB81C979-AD48-4E8D-8E2C-38F124835701}" type="presParOf" srcId="{4BC567A5-2C42-40E5-ACEE-2688E9F7B0E1}" destId="{9BA18526-6486-4F51-9126-8F34747C0445}" srcOrd="1" destOrd="0" presId="urn:microsoft.com/office/officeart/2005/8/layout/chevron2"/>
    <dgm:cxn modelId="{250522E1-5529-43B7-9E00-44A34D204582}" type="presParOf" srcId="{CB5BC81E-34C1-461F-AEE0-A08E2A7DD582}" destId="{192DB5CA-32D3-4AB0-A50F-2AED67C56249}" srcOrd="13" destOrd="0" presId="urn:microsoft.com/office/officeart/2005/8/layout/chevron2"/>
    <dgm:cxn modelId="{D088B456-742E-43A2-9ED6-7CD9E971FF1A}" type="presParOf" srcId="{CB5BC81E-34C1-461F-AEE0-A08E2A7DD582}" destId="{81A53F65-F1C2-4B73-91EA-9B87D38063FA}" srcOrd="14" destOrd="0" presId="urn:microsoft.com/office/officeart/2005/8/layout/chevron2"/>
    <dgm:cxn modelId="{DAB4E1DD-D379-46EA-B499-458E48BC6B4C}" type="presParOf" srcId="{81A53F65-F1C2-4B73-91EA-9B87D38063FA}" destId="{E821AF38-3C01-4132-884F-B9EAA059C756}" srcOrd="0" destOrd="0" presId="urn:microsoft.com/office/officeart/2005/8/layout/chevron2"/>
    <dgm:cxn modelId="{736F3A94-3286-4900-9A9F-B30BB87C687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89E8AD-F3F2-4BF3-B532-EC05C04272B3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A754EE00-C769-4307-9527-AF6B3AA9C1A2}" type="presOf" srcId="{836E762E-7353-400E-8B31-8B21089FD44C}" destId="{CD56B9A4-2EF1-45DB-A3AE-4E575094631A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2C2B5E66-2D00-41A4-A3BC-490D75570B0C}" type="presOf" srcId="{6E1CB79C-082E-4FD9-979F-2F5FE3469066}" destId="{9BA18526-6486-4F51-9126-8F34747C0445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A6EAA1A0-E104-4312-B9D3-92880E9BB391}" type="presOf" srcId="{82265FDF-DC26-4282-9BFC-B99E1CBAC5AD}" destId="{D96D3F65-AA62-4C31-908F-3159D6E72990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B299483A-8971-4896-A1B4-B03838BE0FA9}" type="presOf" srcId="{2A9E7809-7040-4067-909F-D04A93DBB7DC}" destId="{C2C51B65-D59D-43EB-84E6-50F794A93A18}" srcOrd="0" destOrd="0" presId="urn:microsoft.com/office/officeart/2005/8/layout/chevron2"/>
    <dgm:cxn modelId="{AB89D88F-550D-47BF-8D72-580647B91F40}" type="presOf" srcId="{0B6B8DCC-D974-4572-98E1-84674B67A53E}" destId="{72AA5AA9-B676-4657-BD25-A33E6CC9E903}" srcOrd="0" destOrd="0" presId="urn:microsoft.com/office/officeart/2005/8/layout/chevron2"/>
    <dgm:cxn modelId="{DB7D1AF1-6488-4BDF-B402-7BE3E6215EEF}" type="presOf" srcId="{865F8E1D-EC2C-4EB8-A357-359724A27BBA}" destId="{1125E32B-1BA7-44D7-8FA3-5975E418EE74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7220F7C-F0C2-4B6F-A34D-C928F8B8D967}" type="presOf" srcId="{52F5437C-5701-4FDB-9287-32659CAA5A36}" destId="{59B84D78-D7DC-459E-A6F5-ADE4FD9FAEA4}" srcOrd="0" destOrd="0" presId="urn:microsoft.com/office/officeart/2005/8/layout/chevron2"/>
    <dgm:cxn modelId="{7205CFBB-BACA-4C90-9382-3D54C14C1AA8}" type="presOf" srcId="{8CEE3983-4E62-4D56-B2D9-BE6E31E51C99}" destId="{CB5BC81E-34C1-461F-AEE0-A08E2A7DD582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0B986ACC-6AD7-4DEA-9EA2-BC59EBF440B6}" type="presOf" srcId="{2345D3C7-FF4E-4065-9496-890DBDEAC645}" destId="{AB764805-9ED8-4A22-97DF-2B6048EDDB2C}" srcOrd="0" destOrd="0" presId="urn:microsoft.com/office/officeart/2005/8/layout/chevron2"/>
    <dgm:cxn modelId="{C6DF8919-9926-4679-8CD9-2A52C6612602}" type="presOf" srcId="{74EE1953-5336-4A0D-8F0C-7FB7EFAC1F24}" destId="{EDCE8510-088E-4B40-A9FC-2856BC639789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09FD6066-3D07-43C1-905E-99A4F99D9971}" type="presOf" srcId="{ECB44D63-D008-41C6-8169-CD0F31AD92B9}" destId="{A0BC7744-1325-4953-B513-8EF9CB308518}" srcOrd="0" destOrd="0" presId="urn:microsoft.com/office/officeart/2005/8/layout/chevron2"/>
    <dgm:cxn modelId="{F49B17CE-853F-4263-9507-CA4B8692B7D3}" type="presOf" srcId="{4A78F6FB-3DBE-43F3-94C1-363840DE9C94}" destId="{4E978C87-A02B-43BA-ACA1-4A4997A342B5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32897B75-9263-4A6B-B5BF-FF01766330C1}" type="presOf" srcId="{05D10E5F-211E-4A68-B291-6E77ED6ADF59}" destId="{D13C05B2-E0F9-46A8-B63E-1BE10CCEF874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ECCF9DE4-EF39-496C-A212-7A81AD35CFED}" type="presOf" srcId="{423D3C63-221C-4C00-91F3-7057FAC8F7EE}" destId="{1563D93B-E05A-45D7-890A-ED1E72B0D39A}" srcOrd="0" destOrd="0" presId="urn:microsoft.com/office/officeart/2005/8/layout/chevron2"/>
    <dgm:cxn modelId="{D8A543CA-536F-401A-8C6F-29805134C5E0}" type="presOf" srcId="{D83380F0-AC0B-4F09-B351-22EBCE319DAC}" destId="{AB55EEBB-79DB-491F-9495-243375861A50}" srcOrd="0" destOrd="0" presId="urn:microsoft.com/office/officeart/2005/8/layout/chevron2"/>
    <dgm:cxn modelId="{C00A772B-6FC6-4839-97D9-82DE7FFE971E}" type="presOf" srcId="{F23813DE-C0CA-4384-9E08-DE6472EF48AE}" destId="{C5D252CF-D3B2-48F4-BD8D-3634E54F0860}" srcOrd="0" destOrd="0" presId="urn:microsoft.com/office/officeart/2005/8/layout/chevron2"/>
    <dgm:cxn modelId="{6D9EA630-1B77-467D-8DE5-E229A9E50994}" type="presParOf" srcId="{CB5BC81E-34C1-461F-AEE0-A08E2A7DD582}" destId="{EDA913A9-5747-481E-8177-3D84815BDD37}" srcOrd="0" destOrd="0" presId="urn:microsoft.com/office/officeart/2005/8/layout/chevron2"/>
    <dgm:cxn modelId="{E64F0CAA-5D3D-4A7F-93E9-4F6EA73A177A}" type="presParOf" srcId="{EDA913A9-5747-481E-8177-3D84815BDD37}" destId="{4E978C87-A02B-43BA-ACA1-4A4997A342B5}" srcOrd="0" destOrd="0" presId="urn:microsoft.com/office/officeart/2005/8/layout/chevron2"/>
    <dgm:cxn modelId="{8623F6F5-51AF-4C09-8EEC-794332457AA1}" type="presParOf" srcId="{EDA913A9-5747-481E-8177-3D84815BDD37}" destId="{EDCE8510-088E-4B40-A9FC-2856BC639789}" srcOrd="1" destOrd="0" presId="urn:microsoft.com/office/officeart/2005/8/layout/chevron2"/>
    <dgm:cxn modelId="{56A9F1A8-3710-496D-990A-D0E5C68BFC08}" type="presParOf" srcId="{CB5BC81E-34C1-461F-AEE0-A08E2A7DD582}" destId="{AEADB3D5-E5B9-4AB7-816C-17D97FB1D0C3}" srcOrd="1" destOrd="0" presId="urn:microsoft.com/office/officeart/2005/8/layout/chevron2"/>
    <dgm:cxn modelId="{70DE72C7-1A38-4089-A0AB-1A0A39BF1068}" type="presParOf" srcId="{CB5BC81E-34C1-461F-AEE0-A08E2A7DD582}" destId="{1B306539-7BD0-4376-9492-F1310A7BD0BC}" srcOrd="2" destOrd="0" presId="urn:microsoft.com/office/officeart/2005/8/layout/chevron2"/>
    <dgm:cxn modelId="{3D4AA48A-ADAD-4951-B03F-EB9D5B237185}" type="presParOf" srcId="{1B306539-7BD0-4376-9492-F1310A7BD0BC}" destId="{72AA5AA9-B676-4657-BD25-A33E6CC9E903}" srcOrd="0" destOrd="0" presId="urn:microsoft.com/office/officeart/2005/8/layout/chevron2"/>
    <dgm:cxn modelId="{8D3B36DE-604C-4139-B2A0-BCF1A6DAAAEC}" type="presParOf" srcId="{1B306539-7BD0-4376-9492-F1310A7BD0BC}" destId="{C2C51B65-D59D-43EB-84E6-50F794A93A18}" srcOrd="1" destOrd="0" presId="urn:microsoft.com/office/officeart/2005/8/layout/chevron2"/>
    <dgm:cxn modelId="{61642972-2670-4933-B2DF-CD8795A842A1}" type="presParOf" srcId="{CB5BC81E-34C1-461F-AEE0-A08E2A7DD582}" destId="{8CBB67B2-1887-4938-A6ED-51C5456B83E1}" srcOrd="3" destOrd="0" presId="urn:microsoft.com/office/officeart/2005/8/layout/chevron2"/>
    <dgm:cxn modelId="{62963C31-5A79-4DFE-8188-33333B10481F}" type="presParOf" srcId="{CB5BC81E-34C1-461F-AEE0-A08E2A7DD582}" destId="{904F4AB7-01BB-47E8-ACFF-90C8F7BDDBB6}" srcOrd="4" destOrd="0" presId="urn:microsoft.com/office/officeart/2005/8/layout/chevron2"/>
    <dgm:cxn modelId="{78AC82A1-3020-4F28-B666-747766197B13}" type="presParOf" srcId="{904F4AB7-01BB-47E8-ACFF-90C8F7BDDBB6}" destId="{C5D252CF-D3B2-48F4-BD8D-3634E54F0860}" srcOrd="0" destOrd="0" presId="urn:microsoft.com/office/officeart/2005/8/layout/chevron2"/>
    <dgm:cxn modelId="{2E805254-421B-4902-99B6-84D3DA748ED0}" type="presParOf" srcId="{904F4AB7-01BB-47E8-ACFF-90C8F7BDDBB6}" destId="{1125E32B-1BA7-44D7-8FA3-5975E418EE74}" srcOrd="1" destOrd="0" presId="urn:microsoft.com/office/officeart/2005/8/layout/chevron2"/>
    <dgm:cxn modelId="{320438D1-D3CB-4F28-9EEF-E6DEBC4031CB}" type="presParOf" srcId="{CB5BC81E-34C1-461F-AEE0-A08E2A7DD582}" destId="{259A202E-CBE6-443F-A9D1-22A2733AA29A}" srcOrd="5" destOrd="0" presId="urn:microsoft.com/office/officeart/2005/8/layout/chevron2"/>
    <dgm:cxn modelId="{013271EC-82C7-430F-A455-0302A2046249}" type="presParOf" srcId="{CB5BC81E-34C1-461F-AEE0-A08E2A7DD582}" destId="{C84BE754-EA9B-4C58-8EB1-D0BCB72E7DB8}" srcOrd="6" destOrd="0" presId="urn:microsoft.com/office/officeart/2005/8/layout/chevron2"/>
    <dgm:cxn modelId="{149C18EA-F4D1-4291-BFC3-A2DFD2E2AC41}" type="presParOf" srcId="{C84BE754-EA9B-4C58-8EB1-D0BCB72E7DB8}" destId="{CD56B9A4-2EF1-45DB-A3AE-4E575094631A}" srcOrd="0" destOrd="0" presId="urn:microsoft.com/office/officeart/2005/8/layout/chevron2"/>
    <dgm:cxn modelId="{11F157E2-D555-4CF9-8E2A-EAC3943DE542}" type="presParOf" srcId="{C84BE754-EA9B-4C58-8EB1-D0BCB72E7DB8}" destId="{59B84D78-D7DC-459E-A6F5-ADE4FD9FAEA4}" srcOrd="1" destOrd="0" presId="urn:microsoft.com/office/officeart/2005/8/layout/chevron2"/>
    <dgm:cxn modelId="{2A012F3E-5C44-40CF-877C-AB30E6F2E772}" type="presParOf" srcId="{CB5BC81E-34C1-461F-AEE0-A08E2A7DD582}" destId="{519B89BD-5C0D-4DE0-9028-62CAFB3F9B39}" srcOrd="7" destOrd="0" presId="urn:microsoft.com/office/officeart/2005/8/layout/chevron2"/>
    <dgm:cxn modelId="{1A0E0371-4E38-490A-BBFC-42D972351A81}" type="presParOf" srcId="{CB5BC81E-34C1-461F-AEE0-A08E2A7DD582}" destId="{098E5091-0487-4F3A-9716-3372429796A6}" srcOrd="8" destOrd="0" presId="urn:microsoft.com/office/officeart/2005/8/layout/chevron2"/>
    <dgm:cxn modelId="{5804E6B4-EACA-47E1-9CC1-E8864C38DC03}" type="presParOf" srcId="{098E5091-0487-4F3A-9716-3372429796A6}" destId="{AB764805-9ED8-4A22-97DF-2B6048EDDB2C}" srcOrd="0" destOrd="0" presId="urn:microsoft.com/office/officeart/2005/8/layout/chevron2"/>
    <dgm:cxn modelId="{90B1CDD5-FA7F-4B2E-9CB4-CE2BABF777B3}" type="presParOf" srcId="{098E5091-0487-4F3A-9716-3372429796A6}" destId="{AB55EEBB-79DB-491F-9495-243375861A50}" srcOrd="1" destOrd="0" presId="urn:microsoft.com/office/officeart/2005/8/layout/chevron2"/>
    <dgm:cxn modelId="{334107A6-6783-404B-A51C-5E4C4753E41D}" type="presParOf" srcId="{CB5BC81E-34C1-461F-AEE0-A08E2A7DD582}" destId="{E77AFF93-97BD-443A-AA99-ABBC07BE42D5}" srcOrd="9" destOrd="0" presId="urn:microsoft.com/office/officeart/2005/8/layout/chevron2"/>
    <dgm:cxn modelId="{A5276716-0320-46D3-825D-E721376D04F8}" type="presParOf" srcId="{CB5BC81E-34C1-461F-AEE0-A08E2A7DD582}" destId="{7AF35DB4-69E6-4CCE-BAFD-F002954BDF78}" srcOrd="10" destOrd="0" presId="urn:microsoft.com/office/officeart/2005/8/layout/chevron2"/>
    <dgm:cxn modelId="{CA1CD8C3-9795-4E25-9712-A0972116C9E9}" type="presParOf" srcId="{7AF35DB4-69E6-4CCE-BAFD-F002954BDF78}" destId="{D96D3F65-AA62-4C31-908F-3159D6E72990}" srcOrd="0" destOrd="0" presId="urn:microsoft.com/office/officeart/2005/8/layout/chevron2"/>
    <dgm:cxn modelId="{99452F72-CC77-46BB-AF11-1613B3E3CD30}" type="presParOf" srcId="{7AF35DB4-69E6-4CCE-BAFD-F002954BDF78}" destId="{D13C05B2-E0F9-46A8-B63E-1BE10CCEF874}" srcOrd="1" destOrd="0" presId="urn:microsoft.com/office/officeart/2005/8/layout/chevron2"/>
    <dgm:cxn modelId="{03A9EB8D-24DB-47C4-8FE7-29C24D5ACCCA}" type="presParOf" srcId="{CB5BC81E-34C1-461F-AEE0-A08E2A7DD582}" destId="{B7169D1A-E4A9-4F6F-83EE-7B5673D0A3E9}" srcOrd="11" destOrd="0" presId="urn:microsoft.com/office/officeart/2005/8/layout/chevron2"/>
    <dgm:cxn modelId="{EEE08888-7DC6-4D0D-9046-2E84FB74E423}" type="presParOf" srcId="{CB5BC81E-34C1-461F-AEE0-A08E2A7DD582}" destId="{4BC567A5-2C42-40E5-ACEE-2688E9F7B0E1}" srcOrd="12" destOrd="0" presId="urn:microsoft.com/office/officeart/2005/8/layout/chevron2"/>
    <dgm:cxn modelId="{C8809524-4A8F-477F-8D73-816D75E9BEB9}" type="presParOf" srcId="{4BC567A5-2C42-40E5-ACEE-2688E9F7B0E1}" destId="{1563D93B-E05A-45D7-890A-ED1E72B0D39A}" srcOrd="0" destOrd="0" presId="urn:microsoft.com/office/officeart/2005/8/layout/chevron2"/>
    <dgm:cxn modelId="{9F822FDE-46CE-4DE2-B2F4-133CB3F8FC41}" type="presParOf" srcId="{4BC567A5-2C42-40E5-ACEE-2688E9F7B0E1}" destId="{9BA18526-6486-4F51-9126-8F34747C0445}" srcOrd="1" destOrd="0" presId="urn:microsoft.com/office/officeart/2005/8/layout/chevron2"/>
    <dgm:cxn modelId="{8DBF4DA1-7945-4EAD-A7C9-60A05C7614AD}" type="presParOf" srcId="{CB5BC81E-34C1-461F-AEE0-A08E2A7DD582}" destId="{192DB5CA-32D3-4AB0-A50F-2AED67C56249}" srcOrd="13" destOrd="0" presId="urn:microsoft.com/office/officeart/2005/8/layout/chevron2"/>
    <dgm:cxn modelId="{F9DBE662-9128-4C75-95DA-135CDCF7D5F0}" type="presParOf" srcId="{CB5BC81E-34C1-461F-AEE0-A08E2A7DD582}" destId="{81A53F65-F1C2-4B73-91EA-9B87D38063FA}" srcOrd="14" destOrd="0" presId="urn:microsoft.com/office/officeart/2005/8/layout/chevron2"/>
    <dgm:cxn modelId="{30A8EFA4-62A0-4DDC-B52E-658FE18C2C05}" type="presParOf" srcId="{81A53F65-F1C2-4B73-91EA-9B87D38063FA}" destId="{E821AF38-3C01-4132-884F-B9EAA059C756}" srcOrd="0" destOrd="0" presId="urn:microsoft.com/office/officeart/2005/8/layout/chevron2"/>
    <dgm:cxn modelId="{822C0596-611B-423C-BED5-69C83C7131E4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A129E784-AB2F-4A18-9AF4-004F28675773}" type="presOf" srcId="{2A9E7809-7040-4067-909F-D04A93DBB7DC}" destId="{C2C51B65-D59D-43EB-84E6-50F794A93A18}" srcOrd="0" destOrd="0" presId="urn:microsoft.com/office/officeart/2005/8/layout/chevron2"/>
    <dgm:cxn modelId="{BFB69BF2-3786-4F72-95BE-D911BC1A1A3B}" type="presOf" srcId="{F23813DE-C0CA-4384-9E08-DE6472EF48AE}" destId="{C5D252CF-D3B2-48F4-BD8D-3634E54F0860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6D68973C-6D21-4E2F-804C-7726C8C8BD9B}" type="presOf" srcId="{82265FDF-DC26-4282-9BFC-B99E1CBAC5AD}" destId="{D96D3F65-AA62-4C31-908F-3159D6E72990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CA0CBDEB-352B-45E1-AD27-7E2C640805C3}" type="presOf" srcId="{423D3C63-221C-4C00-91F3-7057FAC8F7EE}" destId="{1563D93B-E05A-45D7-890A-ED1E72B0D39A}" srcOrd="0" destOrd="0" presId="urn:microsoft.com/office/officeart/2005/8/layout/chevron2"/>
    <dgm:cxn modelId="{BAAD2D07-85C4-4659-A053-14109C0E3AF9}" type="presOf" srcId="{4A78F6FB-3DBE-43F3-94C1-363840DE9C94}" destId="{4E978C87-A02B-43BA-ACA1-4A4997A342B5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C88A826C-CD5A-42F5-BC79-27004E7356F7}" type="presOf" srcId="{836E762E-7353-400E-8B31-8B21089FD44C}" destId="{CD56B9A4-2EF1-45DB-A3AE-4E575094631A}" srcOrd="0" destOrd="0" presId="urn:microsoft.com/office/officeart/2005/8/layout/chevron2"/>
    <dgm:cxn modelId="{4DC0AB89-937C-4BF2-84B3-5BF530DE4592}" type="presOf" srcId="{8CEE3983-4E62-4D56-B2D9-BE6E31E51C99}" destId="{CB5BC81E-34C1-461F-AEE0-A08E2A7DD582}" srcOrd="0" destOrd="0" presId="urn:microsoft.com/office/officeart/2005/8/layout/chevron2"/>
    <dgm:cxn modelId="{DDD5F279-C341-4724-9994-A457BABDBDD4}" type="presOf" srcId="{6E1CB79C-082E-4FD9-979F-2F5FE3469066}" destId="{9BA18526-6486-4F51-9126-8F34747C0445}" srcOrd="0" destOrd="0" presId="urn:microsoft.com/office/officeart/2005/8/layout/chevron2"/>
    <dgm:cxn modelId="{2B6CF65E-D03C-49DC-8E78-26AE7D649CBF}" type="presOf" srcId="{ECB44D63-D008-41C6-8169-CD0F31AD92B9}" destId="{A0BC7744-1325-4953-B513-8EF9CB3085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AF9B61F3-A5F1-4013-AF93-400F802E9ACA}" type="presOf" srcId="{74EE1953-5336-4A0D-8F0C-7FB7EFAC1F24}" destId="{EDCE8510-088E-4B40-A9FC-2856BC639789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2189D1A2-00B2-4606-A871-B1103FAF5025}" type="presOf" srcId="{865F8E1D-EC2C-4EB8-A357-359724A27BBA}" destId="{1125E32B-1BA7-44D7-8FA3-5975E418EE74}" srcOrd="0" destOrd="0" presId="urn:microsoft.com/office/officeart/2005/8/layout/chevron2"/>
    <dgm:cxn modelId="{520C1712-0EAD-4F59-9F81-3AE7A3F8BAD3}" type="presOf" srcId="{D83380F0-AC0B-4F09-B351-22EBCE319DAC}" destId="{AB55EEBB-79DB-491F-9495-243375861A50}" srcOrd="0" destOrd="0" presId="urn:microsoft.com/office/officeart/2005/8/layout/chevron2"/>
    <dgm:cxn modelId="{543C7F81-64BA-46F8-91DF-9CDA38A9295A}" type="presOf" srcId="{2345D3C7-FF4E-4065-9496-890DBDEAC645}" destId="{AB764805-9ED8-4A22-97DF-2B6048EDDB2C}" srcOrd="0" destOrd="0" presId="urn:microsoft.com/office/officeart/2005/8/layout/chevron2"/>
    <dgm:cxn modelId="{CEFDA163-7741-41E4-B41E-A50437181048}" type="presOf" srcId="{0B6B8DCC-D974-4572-98E1-84674B67A53E}" destId="{72AA5AA9-B676-4657-BD25-A33E6CC9E903}" srcOrd="0" destOrd="0" presId="urn:microsoft.com/office/officeart/2005/8/layout/chevron2"/>
    <dgm:cxn modelId="{FF26FEBD-2EC7-4A11-AD28-0F5538942815}" type="presOf" srcId="{05D10E5F-211E-4A68-B291-6E77ED6ADF59}" destId="{D13C05B2-E0F9-46A8-B63E-1BE10CCEF874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814494E-7263-4F95-9ACE-F2CC1CCDB8A1}" type="presOf" srcId="{7B4300CA-65C1-4858-AB0E-ABD01227017C}" destId="{E821AF38-3C01-4132-884F-B9EAA059C756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13614062-C21A-4DE8-9A45-895ED7650F66}" type="presOf" srcId="{52F5437C-5701-4FDB-9287-32659CAA5A36}" destId="{59B84D78-D7DC-459E-A6F5-ADE4FD9FAEA4}" srcOrd="0" destOrd="0" presId="urn:microsoft.com/office/officeart/2005/8/layout/chevron2"/>
    <dgm:cxn modelId="{40675AA4-D76B-4EE9-90B3-C6FE0D7A190A}" type="presParOf" srcId="{CB5BC81E-34C1-461F-AEE0-A08E2A7DD582}" destId="{EDA913A9-5747-481E-8177-3D84815BDD37}" srcOrd="0" destOrd="0" presId="urn:microsoft.com/office/officeart/2005/8/layout/chevron2"/>
    <dgm:cxn modelId="{50BB160C-3642-4D73-805B-58E322EC15D1}" type="presParOf" srcId="{EDA913A9-5747-481E-8177-3D84815BDD37}" destId="{4E978C87-A02B-43BA-ACA1-4A4997A342B5}" srcOrd="0" destOrd="0" presId="urn:microsoft.com/office/officeart/2005/8/layout/chevron2"/>
    <dgm:cxn modelId="{F5EEF0AF-5790-422A-A65B-964C55E5CCCB}" type="presParOf" srcId="{EDA913A9-5747-481E-8177-3D84815BDD37}" destId="{EDCE8510-088E-4B40-A9FC-2856BC639789}" srcOrd="1" destOrd="0" presId="urn:microsoft.com/office/officeart/2005/8/layout/chevron2"/>
    <dgm:cxn modelId="{46ADBC1B-B853-44CE-951C-EF883C1C22B2}" type="presParOf" srcId="{CB5BC81E-34C1-461F-AEE0-A08E2A7DD582}" destId="{AEADB3D5-E5B9-4AB7-816C-17D97FB1D0C3}" srcOrd="1" destOrd="0" presId="urn:microsoft.com/office/officeart/2005/8/layout/chevron2"/>
    <dgm:cxn modelId="{4EEAADB8-00DB-401F-8C39-C77DA0B3DDDD}" type="presParOf" srcId="{CB5BC81E-34C1-461F-AEE0-A08E2A7DD582}" destId="{1B306539-7BD0-4376-9492-F1310A7BD0BC}" srcOrd="2" destOrd="0" presId="urn:microsoft.com/office/officeart/2005/8/layout/chevron2"/>
    <dgm:cxn modelId="{4F7B2015-10F9-487C-9624-CDDC9BF1FEDB}" type="presParOf" srcId="{1B306539-7BD0-4376-9492-F1310A7BD0BC}" destId="{72AA5AA9-B676-4657-BD25-A33E6CC9E903}" srcOrd="0" destOrd="0" presId="urn:microsoft.com/office/officeart/2005/8/layout/chevron2"/>
    <dgm:cxn modelId="{8B3E254B-E877-45A9-A67D-1FBD0576C36C}" type="presParOf" srcId="{1B306539-7BD0-4376-9492-F1310A7BD0BC}" destId="{C2C51B65-D59D-43EB-84E6-50F794A93A18}" srcOrd="1" destOrd="0" presId="urn:microsoft.com/office/officeart/2005/8/layout/chevron2"/>
    <dgm:cxn modelId="{678A6426-4A23-48C4-BB7D-6538FA0FEDC4}" type="presParOf" srcId="{CB5BC81E-34C1-461F-AEE0-A08E2A7DD582}" destId="{8CBB67B2-1887-4938-A6ED-51C5456B83E1}" srcOrd="3" destOrd="0" presId="urn:microsoft.com/office/officeart/2005/8/layout/chevron2"/>
    <dgm:cxn modelId="{C4DFC4DD-FA3F-4D14-8822-C89A9BB72574}" type="presParOf" srcId="{CB5BC81E-34C1-461F-AEE0-A08E2A7DD582}" destId="{904F4AB7-01BB-47E8-ACFF-90C8F7BDDBB6}" srcOrd="4" destOrd="0" presId="urn:microsoft.com/office/officeart/2005/8/layout/chevron2"/>
    <dgm:cxn modelId="{96899DCF-A637-4FDB-A859-A93E5FDAB23C}" type="presParOf" srcId="{904F4AB7-01BB-47E8-ACFF-90C8F7BDDBB6}" destId="{C5D252CF-D3B2-48F4-BD8D-3634E54F0860}" srcOrd="0" destOrd="0" presId="urn:microsoft.com/office/officeart/2005/8/layout/chevron2"/>
    <dgm:cxn modelId="{D0463C08-FF01-46C9-8EB0-C4E4EF56D38F}" type="presParOf" srcId="{904F4AB7-01BB-47E8-ACFF-90C8F7BDDBB6}" destId="{1125E32B-1BA7-44D7-8FA3-5975E418EE74}" srcOrd="1" destOrd="0" presId="urn:microsoft.com/office/officeart/2005/8/layout/chevron2"/>
    <dgm:cxn modelId="{9312D048-AF65-4E55-ABFA-CFD1AB1C6006}" type="presParOf" srcId="{CB5BC81E-34C1-461F-AEE0-A08E2A7DD582}" destId="{259A202E-CBE6-443F-A9D1-22A2733AA29A}" srcOrd="5" destOrd="0" presId="urn:microsoft.com/office/officeart/2005/8/layout/chevron2"/>
    <dgm:cxn modelId="{8C3F0FC0-E47A-4F5E-9860-F34A29C67A44}" type="presParOf" srcId="{CB5BC81E-34C1-461F-AEE0-A08E2A7DD582}" destId="{C84BE754-EA9B-4C58-8EB1-D0BCB72E7DB8}" srcOrd="6" destOrd="0" presId="urn:microsoft.com/office/officeart/2005/8/layout/chevron2"/>
    <dgm:cxn modelId="{5A51B23D-DB2C-4691-8E79-1DBE3F31705E}" type="presParOf" srcId="{C84BE754-EA9B-4C58-8EB1-D0BCB72E7DB8}" destId="{CD56B9A4-2EF1-45DB-A3AE-4E575094631A}" srcOrd="0" destOrd="0" presId="urn:microsoft.com/office/officeart/2005/8/layout/chevron2"/>
    <dgm:cxn modelId="{C31F66E7-FC48-468C-878E-864860FD91B2}" type="presParOf" srcId="{C84BE754-EA9B-4C58-8EB1-D0BCB72E7DB8}" destId="{59B84D78-D7DC-459E-A6F5-ADE4FD9FAEA4}" srcOrd="1" destOrd="0" presId="urn:microsoft.com/office/officeart/2005/8/layout/chevron2"/>
    <dgm:cxn modelId="{D05B0133-7429-41AF-B1B3-E76CFC5CC784}" type="presParOf" srcId="{CB5BC81E-34C1-461F-AEE0-A08E2A7DD582}" destId="{519B89BD-5C0D-4DE0-9028-62CAFB3F9B39}" srcOrd="7" destOrd="0" presId="urn:microsoft.com/office/officeart/2005/8/layout/chevron2"/>
    <dgm:cxn modelId="{D6534F34-25BE-40C6-B578-6BD6BDC4D669}" type="presParOf" srcId="{CB5BC81E-34C1-461F-AEE0-A08E2A7DD582}" destId="{098E5091-0487-4F3A-9716-3372429796A6}" srcOrd="8" destOrd="0" presId="urn:microsoft.com/office/officeart/2005/8/layout/chevron2"/>
    <dgm:cxn modelId="{627A2C6A-825C-419B-A5C5-BAC7BD3E4662}" type="presParOf" srcId="{098E5091-0487-4F3A-9716-3372429796A6}" destId="{AB764805-9ED8-4A22-97DF-2B6048EDDB2C}" srcOrd="0" destOrd="0" presId="urn:microsoft.com/office/officeart/2005/8/layout/chevron2"/>
    <dgm:cxn modelId="{ED903B3D-4C38-4697-B5ED-B24068D752AF}" type="presParOf" srcId="{098E5091-0487-4F3A-9716-3372429796A6}" destId="{AB55EEBB-79DB-491F-9495-243375861A50}" srcOrd="1" destOrd="0" presId="urn:microsoft.com/office/officeart/2005/8/layout/chevron2"/>
    <dgm:cxn modelId="{DB82B933-92EF-4A72-A256-D94874441DC1}" type="presParOf" srcId="{CB5BC81E-34C1-461F-AEE0-A08E2A7DD582}" destId="{E77AFF93-97BD-443A-AA99-ABBC07BE42D5}" srcOrd="9" destOrd="0" presId="urn:microsoft.com/office/officeart/2005/8/layout/chevron2"/>
    <dgm:cxn modelId="{38FBF634-0903-4352-99AE-98B1360BD701}" type="presParOf" srcId="{CB5BC81E-34C1-461F-AEE0-A08E2A7DD582}" destId="{7AF35DB4-69E6-4CCE-BAFD-F002954BDF78}" srcOrd="10" destOrd="0" presId="urn:microsoft.com/office/officeart/2005/8/layout/chevron2"/>
    <dgm:cxn modelId="{7ADD048A-375C-491D-8690-C58877A9BB06}" type="presParOf" srcId="{7AF35DB4-69E6-4CCE-BAFD-F002954BDF78}" destId="{D96D3F65-AA62-4C31-908F-3159D6E72990}" srcOrd="0" destOrd="0" presId="urn:microsoft.com/office/officeart/2005/8/layout/chevron2"/>
    <dgm:cxn modelId="{1607FF69-57F4-48D1-80EB-BBDFED5A405D}" type="presParOf" srcId="{7AF35DB4-69E6-4CCE-BAFD-F002954BDF78}" destId="{D13C05B2-E0F9-46A8-B63E-1BE10CCEF874}" srcOrd="1" destOrd="0" presId="urn:microsoft.com/office/officeart/2005/8/layout/chevron2"/>
    <dgm:cxn modelId="{9C5300D2-32F0-400C-AB8B-346EA86B2082}" type="presParOf" srcId="{CB5BC81E-34C1-461F-AEE0-A08E2A7DD582}" destId="{B7169D1A-E4A9-4F6F-83EE-7B5673D0A3E9}" srcOrd="11" destOrd="0" presId="urn:microsoft.com/office/officeart/2005/8/layout/chevron2"/>
    <dgm:cxn modelId="{01BD5D69-9FD9-4F20-9C3C-523636DD0568}" type="presParOf" srcId="{CB5BC81E-34C1-461F-AEE0-A08E2A7DD582}" destId="{4BC567A5-2C42-40E5-ACEE-2688E9F7B0E1}" srcOrd="12" destOrd="0" presId="urn:microsoft.com/office/officeart/2005/8/layout/chevron2"/>
    <dgm:cxn modelId="{F3039BDD-BF11-489F-B499-AB9E687773BB}" type="presParOf" srcId="{4BC567A5-2C42-40E5-ACEE-2688E9F7B0E1}" destId="{1563D93B-E05A-45D7-890A-ED1E72B0D39A}" srcOrd="0" destOrd="0" presId="urn:microsoft.com/office/officeart/2005/8/layout/chevron2"/>
    <dgm:cxn modelId="{B262DD1C-8DC3-48DD-9744-E4C619C41D51}" type="presParOf" srcId="{4BC567A5-2C42-40E5-ACEE-2688E9F7B0E1}" destId="{9BA18526-6486-4F51-9126-8F34747C0445}" srcOrd="1" destOrd="0" presId="urn:microsoft.com/office/officeart/2005/8/layout/chevron2"/>
    <dgm:cxn modelId="{DDB89348-DC1F-4872-A56C-78F109EC635D}" type="presParOf" srcId="{CB5BC81E-34C1-461F-AEE0-A08E2A7DD582}" destId="{192DB5CA-32D3-4AB0-A50F-2AED67C56249}" srcOrd="13" destOrd="0" presId="urn:microsoft.com/office/officeart/2005/8/layout/chevron2"/>
    <dgm:cxn modelId="{211DFAF8-336D-453B-A4D6-946CFDA12168}" type="presParOf" srcId="{CB5BC81E-34C1-461F-AEE0-A08E2A7DD582}" destId="{81A53F65-F1C2-4B73-91EA-9B87D38063FA}" srcOrd="14" destOrd="0" presId="urn:microsoft.com/office/officeart/2005/8/layout/chevron2"/>
    <dgm:cxn modelId="{B7EBE0B6-6640-42CA-901A-D3702A6627D3}" type="presParOf" srcId="{81A53F65-F1C2-4B73-91EA-9B87D38063FA}" destId="{E821AF38-3C01-4132-884F-B9EAA059C756}" srcOrd="0" destOrd="0" presId="urn:microsoft.com/office/officeart/2005/8/layout/chevron2"/>
    <dgm:cxn modelId="{C920B72E-EF94-4DCE-8F89-67EC176C41B3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43ED26A-8648-45A2-BFD6-D2C71B644F3C}" type="presOf" srcId="{ECB44D63-D008-41C6-8169-CD0F31AD92B9}" destId="{A0BC7744-1325-4953-B513-8EF9CB308518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EA4C32F6-CA9A-4D08-A839-450E76B156D5}" type="presOf" srcId="{52F5437C-5701-4FDB-9287-32659CAA5A36}" destId="{59B84D78-D7DC-459E-A6F5-ADE4FD9FAEA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B08526C3-1EBF-4152-9807-BA1A97E7A0C9}" type="presOf" srcId="{8CEE3983-4E62-4D56-B2D9-BE6E31E51C99}" destId="{CB5BC81E-34C1-461F-AEE0-A08E2A7DD582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9E0B56FE-6CAF-4C45-8B2A-30C4C533A0DC}" type="presOf" srcId="{4A78F6FB-3DBE-43F3-94C1-363840DE9C94}" destId="{4E978C87-A02B-43BA-ACA1-4A4997A342B5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4862F426-04BA-441A-9504-0022AD06BD71}" type="presOf" srcId="{423D3C63-221C-4C00-91F3-7057FAC8F7EE}" destId="{1563D93B-E05A-45D7-890A-ED1E72B0D39A}" srcOrd="0" destOrd="0" presId="urn:microsoft.com/office/officeart/2005/8/layout/chevron2"/>
    <dgm:cxn modelId="{CB29F797-F8F0-4CB1-BA60-AF0954CDE62C}" type="presOf" srcId="{6E1CB79C-082E-4FD9-979F-2F5FE3469066}" destId="{9BA18526-6486-4F51-9126-8F34747C0445}" srcOrd="0" destOrd="0" presId="urn:microsoft.com/office/officeart/2005/8/layout/chevron2"/>
    <dgm:cxn modelId="{AB4930F4-B579-46D2-8B61-C1888FD7ECF4}" type="presOf" srcId="{2A9E7809-7040-4067-909F-D04A93DBB7DC}" destId="{C2C51B65-D59D-43EB-84E6-50F794A93A18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052DD634-5236-4D3E-81C3-398B173D6D53}" type="presOf" srcId="{2345D3C7-FF4E-4065-9496-890DBDEAC645}" destId="{AB764805-9ED8-4A22-97DF-2B6048EDDB2C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7B0961C3-6612-4746-981D-A3438C688F5D}" type="presOf" srcId="{F23813DE-C0CA-4384-9E08-DE6472EF48AE}" destId="{C5D252CF-D3B2-48F4-BD8D-3634E54F086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5C69069A-2CFD-4336-8174-1248957ED7DF}" type="presOf" srcId="{82265FDF-DC26-4282-9BFC-B99E1CBAC5AD}" destId="{D96D3F65-AA62-4C31-908F-3159D6E72990}" srcOrd="0" destOrd="0" presId="urn:microsoft.com/office/officeart/2005/8/layout/chevron2"/>
    <dgm:cxn modelId="{7BC01F0A-ECD4-498C-9435-48899917F12A}" type="presOf" srcId="{D83380F0-AC0B-4F09-B351-22EBCE319DAC}" destId="{AB55EEBB-79DB-491F-9495-243375861A5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3DC4B04-1344-4836-B40E-964A9020BECF}" type="presOf" srcId="{0B6B8DCC-D974-4572-98E1-84674B67A53E}" destId="{72AA5AA9-B676-4657-BD25-A33E6CC9E903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7E53498C-D323-49FE-8986-704F81C5C296}" type="presOf" srcId="{74EE1953-5336-4A0D-8F0C-7FB7EFAC1F24}" destId="{EDCE8510-088E-4B40-A9FC-2856BC639789}" srcOrd="0" destOrd="0" presId="urn:microsoft.com/office/officeart/2005/8/layout/chevron2"/>
    <dgm:cxn modelId="{9955BCE5-27D0-4C80-96CC-95FB06A57AA6}" type="presOf" srcId="{05D10E5F-211E-4A68-B291-6E77ED6ADF59}" destId="{D13C05B2-E0F9-46A8-B63E-1BE10CCEF874}" srcOrd="0" destOrd="0" presId="urn:microsoft.com/office/officeart/2005/8/layout/chevron2"/>
    <dgm:cxn modelId="{88B4D899-D9AA-49FD-9869-65E256209973}" type="presOf" srcId="{7B4300CA-65C1-4858-AB0E-ABD01227017C}" destId="{E821AF38-3C01-4132-884F-B9EAA059C756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F48242E-DC27-4FD3-9D4E-4D2627BE0B96}" type="presOf" srcId="{865F8E1D-EC2C-4EB8-A357-359724A27BBA}" destId="{1125E32B-1BA7-44D7-8FA3-5975E418EE74}" srcOrd="0" destOrd="0" presId="urn:microsoft.com/office/officeart/2005/8/layout/chevron2"/>
    <dgm:cxn modelId="{BCAE5E86-B0C1-4BD9-B87D-6C183FDF07C9}" type="presOf" srcId="{836E762E-7353-400E-8B31-8B21089FD44C}" destId="{CD56B9A4-2EF1-45DB-A3AE-4E575094631A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AC9B2442-E14D-40A8-9423-A2451D9C5C67}" type="presParOf" srcId="{CB5BC81E-34C1-461F-AEE0-A08E2A7DD582}" destId="{EDA913A9-5747-481E-8177-3D84815BDD37}" srcOrd="0" destOrd="0" presId="urn:microsoft.com/office/officeart/2005/8/layout/chevron2"/>
    <dgm:cxn modelId="{16D473F4-A237-4418-91EF-70609CE0D99F}" type="presParOf" srcId="{EDA913A9-5747-481E-8177-3D84815BDD37}" destId="{4E978C87-A02B-43BA-ACA1-4A4997A342B5}" srcOrd="0" destOrd="0" presId="urn:microsoft.com/office/officeart/2005/8/layout/chevron2"/>
    <dgm:cxn modelId="{D02D860F-550D-4421-B8F4-C92D56B90DED}" type="presParOf" srcId="{EDA913A9-5747-481E-8177-3D84815BDD37}" destId="{EDCE8510-088E-4B40-A9FC-2856BC639789}" srcOrd="1" destOrd="0" presId="urn:microsoft.com/office/officeart/2005/8/layout/chevron2"/>
    <dgm:cxn modelId="{5B578E44-2F08-4E4F-8640-69DA076C88AF}" type="presParOf" srcId="{CB5BC81E-34C1-461F-AEE0-A08E2A7DD582}" destId="{AEADB3D5-E5B9-4AB7-816C-17D97FB1D0C3}" srcOrd="1" destOrd="0" presId="urn:microsoft.com/office/officeart/2005/8/layout/chevron2"/>
    <dgm:cxn modelId="{B8AE2E2E-EEFE-4E4C-AEB3-5E5C880CB1B2}" type="presParOf" srcId="{CB5BC81E-34C1-461F-AEE0-A08E2A7DD582}" destId="{1B306539-7BD0-4376-9492-F1310A7BD0BC}" srcOrd="2" destOrd="0" presId="urn:microsoft.com/office/officeart/2005/8/layout/chevron2"/>
    <dgm:cxn modelId="{AB05B3EB-0735-47B1-B74B-7969E9609A0C}" type="presParOf" srcId="{1B306539-7BD0-4376-9492-F1310A7BD0BC}" destId="{72AA5AA9-B676-4657-BD25-A33E6CC9E903}" srcOrd="0" destOrd="0" presId="urn:microsoft.com/office/officeart/2005/8/layout/chevron2"/>
    <dgm:cxn modelId="{59E0268A-9763-4F30-B8A3-3CCD45A3339E}" type="presParOf" srcId="{1B306539-7BD0-4376-9492-F1310A7BD0BC}" destId="{C2C51B65-D59D-43EB-84E6-50F794A93A18}" srcOrd="1" destOrd="0" presId="urn:microsoft.com/office/officeart/2005/8/layout/chevron2"/>
    <dgm:cxn modelId="{F2258270-3DD9-468E-B029-AB3AE09F8430}" type="presParOf" srcId="{CB5BC81E-34C1-461F-AEE0-A08E2A7DD582}" destId="{8CBB67B2-1887-4938-A6ED-51C5456B83E1}" srcOrd="3" destOrd="0" presId="urn:microsoft.com/office/officeart/2005/8/layout/chevron2"/>
    <dgm:cxn modelId="{62279C1F-C45E-4EAB-8A92-A16C34A12248}" type="presParOf" srcId="{CB5BC81E-34C1-461F-AEE0-A08E2A7DD582}" destId="{904F4AB7-01BB-47E8-ACFF-90C8F7BDDBB6}" srcOrd="4" destOrd="0" presId="urn:microsoft.com/office/officeart/2005/8/layout/chevron2"/>
    <dgm:cxn modelId="{5C7C7E57-560B-4EBF-8433-80581E4B8B33}" type="presParOf" srcId="{904F4AB7-01BB-47E8-ACFF-90C8F7BDDBB6}" destId="{C5D252CF-D3B2-48F4-BD8D-3634E54F0860}" srcOrd="0" destOrd="0" presId="urn:microsoft.com/office/officeart/2005/8/layout/chevron2"/>
    <dgm:cxn modelId="{4AED0A1A-4E2E-4BA6-89D1-0233D8A91713}" type="presParOf" srcId="{904F4AB7-01BB-47E8-ACFF-90C8F7BDDBB6}" destId="{1125E32B-1BA7-44D7-8FA3-5975E418EE74}" srcOrd="1" destOrd="0" presId="urn:microsoft.com/office/officeart/2005/8/layout/chevron2"/>
    <dgm:cxn modelId="{48EDFC67-4713-422A-B3FF-045325CFDD5F}" type="presParOf" srcId="{CB5BC81E-34C1-461F-AEE0-A08E2A7DD582}" destId="{259A202E-CBE6-443F-A9D1-22A2733AA29A}" srcOrd="5" destOrd="0" presId="urn:microsoft.com/office/officeart/2005/8/layout/chevron2"/>
    <dgm:cxn modelId="{A0BD9EA5-E27D-41E2-9899-9233C39E12D0}" type="presParOf" srcId="{CB5BC81E-34C1-461F-AEE0-A08E2A7DD582}" destId="{C84BE754-EA9B-4C58-8EB1-D0BCB72E7DB8}" srcOrd="6" destOrd="0" presId="urn:microsoft.com/office/officeart/2005/8/layout/chevron2"/>
    <dgm:cxn modelId="{06E7A46B-B9CA-4595-B7CA-CB4E33F83A2A}" type="presParOf" srcId="{C84BE754-EA9B-4C58-8EB1-D0BCB72E7DB8}" destId="{CD56B9A4-2EF1-45DB-A3AE-4E575094631A}" srcOrd="0" destOrd="0" presId="urn:microsoft.com/office/officeart/2005/8/layout/chevron2"/>
    <dgm:cxn modelId="{E3FBE412-6776-4D51-967F-88853C2D8B9E}" type="presParOf" srcId="{C84BE754-EA9B-4C58-8EB1-D0BCB72E7DB8}" destId="{59B84D78-D7DC-459E-A6F5-ADE4FD9FAEA4}" srcOrd="1" destOrd="0" presId="urn:microsoft.com/office/officeart/2005/8/layout/chevron2"/>
    <dgm:cxn modelId="{9B6698C8-5CA1-4E67-9C77-E4B45DE82490}" type="presParOf" srcId="{CB5BC81E-34C1-461F-AEE0-A08E2A7DD582}" destId="{519B89BD-5C0D-4DE0-9028-62CAFB3F9B39}" srcOrd="7" destOrd="0" presId="urn:microsoft.com/office/officeart/2005/8/layout/chevron2"/>
    <dgm:cxn modelId="{2A13C5C5-8B82-44C6-94E5-4DE5D1213C3C}" type="presParOf" srcId="{CB5BC81E-34C1-461F-AEE0-A08E2A7DD582}" destId="{098E5091-0487-4F3A-9716-3372429796A6}" srcOrd="8" destOrd="0" presId="urn:microsoft.com/office/officeart/2005/8/layout/chevron2"/>
    <dgm:cxn modelId="{3D9E7E1E-013D-4C4E-A2AA-9C575B6E1FD5}" type="presParOf" srcId="{098E5091-0487-4F3A-9716-3372429796A6}" destId="{AB764805-9ED8-4A22-97DF-2B6048EDDB2C}" srcOrd="0" destOrd="0" presId="urn:microsoft.com/office/officeart/2005/8/layout/chevron2"/>
    <dgm:cxn modelId="{15505019-2370-4468-BF3B-ABB3DF91D2D6}" type="presParOf" srcId="{098E5091-0487-4F3A-9716-3372429796A6}" destId="{AB55EEBB-79DB-491F-9495-243375861A50}" srcOrd="1" destOrd="0" presId="urn:microsoft.com/office/officeart/2005/8/layout/chevron2"/>
    <dgm:cxn modelId="{65E46523-11A5-4ECB-B088-006E90F18B71}" type="presParOf" srcId="{CB5BC81E-34C1-461F-AEE0-A08E2A7DD582}" destId="{E77AFF93-97BD-443A-AA99-ABBC07BE42D5}" srcOrd="9" destOrd="0" presId="urn:microsoft.com/office/officeart/2005/8/layout/chevron2"/>
    <dgm:cxn modelId="{87D8C1D4-A3BC-44BF-93B0-FC72C2D67D3A}" type="presParOf" srcId="{CB5BC81E-34C1-461F-AEE0-A08E2A7DD582}" destId="{7AF35DB4-69E6-4CCE-BAFD-F002954BDF78}" srcOrd="10" destOrd="0" presId="urn:microsoft.com/office/officeart/2005/8/layout/chevron2"/>
    <dgm:cxn modelId="{4C7998FF-4DA5-4FE4-A2B8-5918B70ECF5F}" type="presParOf" srcId="{7AF35DB4-69E6-4CCE-BAFD-F002954BDF78}" destId="{D96D3F65-AA62-4C31-908F-3159D6E72990}" srcOrd="0" destOrd="0" presId="urn:microsoft.com/office/officeart/2005/8/layout/chevron2"/>
    <dgm:cxn modelId="{5258FE40-84DA-4594-B7E6-E6204E5BED57}" type="presParOf" srcId="{7AF35DB4-69E6-4CCE-BAFD-F002954BDF78}" destId="{D13C05B2-E0F9-46A8-B63E-1BE10CCEF874}" srcOrd="1" destOrd="0" presId="urn:microsoft.com/office/officeart/2005/8/layout/chevron2"/>
    <dgm:cxn modelId="{DF0A9791-16A9-491E-B065-FCEC67E24496}" type="presParOf" srcId="{CB5BC81E-34C1-461F-AEE0-A08E2A7DD582}" destId="{B7169D1A-E4A9-4F6F-83EE-7B5673D0A3E9}" srcOrd="11" destOrd="0" presId="urn:microsoft.com/office/officeart/2005/8/layout/chevron2"/>
    <dgm:cxn modelId="{0C1C89CC-498C-4EA1-9C81-C338E622D830}" type="presParOf" srcId="{CB5BC81E-34C1-461F-AEE0-A08E2A7DD582}" destId="{4BC567A5-2C42-40E5-ACEE-2688E9F7B0E1}" srcOrd="12" destOrd="0" presId="urn:microsoft.com/office/officeart/2005/8/layout/chevron2"/>
    <dgm:cxn modelId="{CA5DD4E2-3C06-4A47-A4A9-1A8437C33B7B}" type="presParOf" srcId="{4BC567A5-2C42-40E5-ACEE-2688E9F7B0E1}" destId="{1563D93B-E05A-45D7-890A-ED1E72B0D39A}" srcOrd="0" destOrd="0" presId="urn:microsoft.com/office/officeart/2005/8/layout/chevron2"/>
    <dgm:cxn modelId="{2BDEA7DB-4507-40C3-A00A-EA01748C54F6}" type="presParOf" srcId="{4BC567A5-2C42-40E5-ACEE-2688E9F7B0E1}" destId="{9BA18526-6486-4F51-9126-8F34747C0445}" srcOrd="1" destOrd="0" presId="urn:microsoft.com/office/officeart/2005/8/layout/chevron2"/>
    <dgm:cxn modelId="{CF0D3136-E5D1-4A29-9FC8-933E981269CE}" type="presParOf" srcId="{CB5BC81E-34C1-461F-AEE0-A08E2A7DD582}" destId="{192DB5CA-32D3-4AB0-A50F-2AED67C56249}" srcOrd="13" destOrd="0" presId="urn:microsoft.com/office/officeart/2005/8/layout/chevron2"/>
    <dgm:cxn modelId="{DEEB87F6-5DB9-4241-A23B-BC0C7F99FE0C}" type="presParOf" srcId="{CB5BC81E-34C1-461F-AEE0-A08E2A7DD582}" destId="{81A53F65-F1C2-4B73-91EA-9B87D38063FA}" srcOrd="14" destOrd="0" presId="urn:microsoft.com/office/officeart/2005/8/layout/chevron2"/>
    <dgm:cxn modelId="{37D87F63-2A4C-4413-B880-FB3218A226F6}" type="presParOf" srcId="{81A53F65-F1C2-4B73-91EA-9B87D38063FA}" destId="{E821AF38-3C01-4132-884F-B9EAA059C756}" srcOrd="0" destOrd="0" presId="urn:microsoft.com/office/officeart/2005/8/layout/chevron2"/>
    <dgm:cxn modelId="{8A0B6520-C7BD-4E79-B56A-CE7A54375849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6C0C3B-8B44-49E4-9231-0D338A447ED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620E88D-73A2-486E-B450-AB8FC574FD15}">
      <dgm:prSet/>
      <dgm:spPr/>
      <dgm:t>
        <a:bodyPr/>
        <a:lstStyle/>
        <a:p>
          <a:pPr rtl="0"/>
          <a:r>
            <a:rPr lang="en-US" b="1" dirty="0"/>
            <a:t>Team Member</a:t>
          </a:r>
        </a:p>
      </dgm:t>
    </dgm:pt>
    <dgm:pt modelId="{508E4F08-7602-41AC-B796-C600BE3B18D9}" type="sibTrans" cxnId="{76E8C617-37A2-41E0-85F2-8B27683A807E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AB3F411-6114-4944-AA9E-B86EF18F8552}" type="parTrans" cxnId="{76E8C617-37A2-41E0-85F2-8B27683A807E}">
      <dgm:prSet/>
      <dgm:spPr/>
      <dgm:t>
        <a:bodyPr/>
        <a:lstStyle/>
        <a:p>
          <a:endParaRPr lang="en-US"/>
        </a:p>
      </dgm:t>
    </dgm:pt>
    <dgm:pt modelId="{8E9DB18A-A011-4EB1-BB66-2BB17917E618}" type="pres">
      <dgm:prSet presAssocID="{BD6C0C3B-8B44-49E4-9231-0D338A447ED1}" presName="Name0" presStyleCnt="0">
        <dgm:presLayoutVars>
          <dgm:chMax val="7"/>
          <dgm:chPref val="7"/>
          <dgm:dir/>
        </dgm:presLayoutVars>
      </dgm:prSet>
      <dgm:spPr/>
    </dgm:pt>
    <dgm:pt modelId="{8AB77648-3587-444F-99CC-C46024E5E1B2}" type="pres">
      <dgm:prSet presAssocID="{BD6C0C3B-8B44-49E4-9231-0D338A447ED1}" presName="Name1" presStyleCnt="0"/>
      <dgm:spPr/>
    </dgm:pt>
    <dgm:pt modelId="{D1793508-DA3B-41EA-8297-2DCB3EE69E98}" type="pres">
      <dgm:prSet presAssocID="{508E4F08-7602-41AC-B796-C600BE3B18D9}" presName="picture_1" presStyleCnt="0"/>
      <dgm:spPr/>
    </dgm:pt>
    <dgm:pt modelId="{423C42F0-6965-412D-9F72-0247516D126A}" type="pres">
      <dgm:prSet presAssocID="{508E4F08-7602-41AC-B796-C600BE3B18D9}" presName="pictureRepeatNode" presStyleLbl="alignImgPlace1" presStyleIdx="0" presStyleCnt="1" custScaleX="134517" custScaleY="133311" custLinFactNeighborX="-820" custLinFactNeighborY="-1704"/>
      <dgm:spPr/>
      <dgm:t>
        <a:bodyPr/>
        <a:lstStyle/>
        <a:p>
          <a:endParaRPr lang="en-US"/>
        </a:p>
      </dgm:t>
    </dgm:pt>
    <dgm:pt modelId="{81C123EF-E9A7-4A28-AE7D-256B0E026247}" type="pres">
      <dgm:prSet presAssocID="{3620E88D-73A2-486E-B450-AB8FC574FD15}" presName="text_1" presStyleLbl="node1" presStyleIdx="0" presStyleCnt="0" custScaleX="216359" custScaleY="56952" custLinFactY="69770" custLinFactNeighborX="-308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51F06C-B95E-4869-A561-E3634287B1B8}" type="presOf" srcId="{BD6C0C3B-8B44-49E4-9231-0D338A447ED1}" destId="{8E9DB18A-A011-4EB1-BB66-2BB17917E618}" srcOrd="0" destOrd="0" presId="urn:microsoft.com/office/officeart/2008/layout/CircularPictureCallout"/>
    <dgm:cxn modelId="{B98574AA-47D2-4859-8E6F-5E53EEF4CB01}" type="presOf" srcId="{508E4F08-7602-41AC-B796-C600BE3B18D9}" destId="{423C42F0-6965-412D-9F72-0247516D126A}" srcOrd="0" destOrd="0" presId="urn:microsoft.com/office/officeart/2008/layout/CircularPictureCallout"/>
    <dgm:cxn modelId="{B3A6498F-B308-4FFF-AF79-A9743C95FA76}" type="presOf" srcId="{3620E88D-73A2-486E-B450-AB8FC574FD15}" destId="{81C123EF-E9A7-4A28-AE7D-256B0E026247}" srcOrd="0" destOrd="0" presId="urn:microsoft.com/office/officeart/2008/layout/CircularPictureCallout"/>
    <dgm:cxn modelId="{76E8C617-37A2-41E0-85F2-8B27683A807E}" srcId="{BD6C0C3B-8B44-49E4-9231-0D338A447ED1}" destId="{3620E88D-73A2-486E-B450-AB8FC574FD15}" srcOrd="0" destOrd="0" parTransId="{1AB3F411-6114-4944-AA9E-B86EF18F8552}" sibTransId="{508E4F08-7602-41AC-B796-C600BE3B18D9}"/>
    <dgm:cxn modelId="{B1FD7FF6-8D94-4772-B544-6777FF523628}" type="presParOf" srcId="{8E9DB18A-A011-4EB1-BB66-2BB17917E618}" destId="{8AB77648-3587-444F-99CC-C46024E5E1B2}" srcOrd="0" destOrd="0" presId="urn:microsoft.com/office/officeart/2008/layout/CircularPictureCallout"/>
    <dgm:cxn modelId="{AE58C90F-E958-4CE2-8B4A-5D11D15681E2}" type="presParOf" srcId="{8AB77648-3587-444F-99CC-C46024E5E1B2}" destId="{D1793508-DA3B-41EA-8297-2DCB3EE69E98}" srcOrd="0" destOrd="0" presId="urn:microsoft.com/office/officeart/2008/layout/CircularPictureCallout"/>
    <dgm:cxn modelId="{38B07D98-51B7-41AE-86E9-9EFAA6D0B7E8}" type="presParOf" srcId="{D1793508-DA3B-41EA-8297-2DCB3EE69E98}" destId="{423C42F0-6965-412D-9F72-0247516D126A}" srcOrd="0" destOrd="0" presId="urn:microsoft.com/office/officeart/2008/layout/CircularPictureCallout"/>
    <dgm:cxn modelId="{38C36766-854D-4C2A-9773-EAF78924EEB0}" type="presParOf" srcId="{8AB77648-3587-444F-99CC-C46024E5E1B2}" destId="{81C123EF-E9A7-4A28-AE7D-256B0E02624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7C12CDC5-6428-449C-B9A6-08B632B99D6B}" type="presOf" srcId="{D83380F0-AC0B-4F09-B351-22EBCE319DAC}" destId="{AB55EEBB-79DB-491F-9495-243375861A50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4491455E-1C82-4F18-8ED8-9721FA547481}" type="presOf" srcId="{52F5437C-5701-4FDB-9287-32659CAA5A36}" destId="{59B84D78-D7DC-459E-A6F5-ADE4FD9FAEA4}" srcOrd="0" destOrd="0" presId="urn:microsoft.com/office/officeart/2005/8/layout/chevron2"/>
    <dgm:cxn modelId="{8CF490C9-49D4-43B3-A7CC-91B13F0C85BE}" type="presOf" srcId="{05D10E5F-211E-4A68-B291-6E77ED6ADF59}" destId="{D13C05B2-E0F9-46A8-B63E-1BE10CCEF87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D89455EB-3CD1-46EC-A41F-CCD3D5300E24}" type="presOf" srcId="{0B6B8DCC-D974-4572-98E1-84674B67A53E}" destId="{72AA5AA9-B676-4657-BD25-A33E6CC9E903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D5978B3E-D569-403B-B1E8-1D66268363D2}" type="presOf" srcId="{8CEE3983-4E62-4D56-B2D9-BE6E31E51C99}" destId="{CB5BC81E-34C1-461F-AEE0-A08E2A7DD582}" srcOrd="0" destOrd="0" presId="urn:microsoft.com/office/officeart/2005/8/layout/chevron2"/>
    <dgm:cxn modelId="{A5F45C7F-D968-4D0B-9D77-9DD4684B3F2D}" type="presOf" srcId="{ECB44D63-D008-41C6-8169-CD0F31AD92B9}" destId="{A0BC7744-1325-4953-B513-8EF9CB308518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8E120F42-3478-4225-A03F-0E0AF5313E6B}" type="presOf" srcId="{74EE1953-5336-4A0D-8F0C-7FB7EFAC1F24}" destId="{EDCE8510-088E-4B40-A9FC-2856BC639789}" srcOrd="0" destOrd="0" presId="urn:microsoft.com/office/officeart/2005/8/layout/chevron2"/>
    <dgm:cxn modelId="{9ADA477F-120F-43E6-8EDF-DDE57947CC07}" type="presOf" srcId="{423D3C63-221C-4C00-91F3-7057FAC8F7EE}" destId="{1563D93B-E05A-45D7-890A-ED1E72B0D39A}" srcOrd="0" destOrd="0" presId="urn:microsoft.com/office/officeart/2005/8/layout/chevron2"/>
    <dgm:cxn modelId="{E54F2A54-F341-4758-AC1E-470F67B06880}" type="presOf" srcId="{F23813DE-C0CA-4384-9E08-DE6472EF48AE}" destId="{C5D252CF-D3B2-48F4-BD8D-3634E54F0860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DA5C78-6CA4-4E7F-9830-EA186B587FBE}" type="presOf" srcId="{2A9E7809-7040-4067-909F-D04A93DBB7DC}" destId="{C2C51B65-D59D-43EB-84E6-50F794A93A18}" srcOrd="0" destOrd="0" presId="urn:microsoft.com/office/officeart/2005/8/layout/chevron2"/>
    <dgm:cxn modelId="{C8F23B59-708C-44D0-AF48-76D2B34A0C10}" type="presOf" srcId="{7B4300CA-65C1-4858-AB0E-ABD01227017C}" destId="{E821AF38-3C01-4132-884F-B9EAA059C756}" srcOrd="0" destOrd="0" presId="urn:microsoft.com/office/officeart/2005/8/layout/chevron2"/>
    <dgm:cxn modelId="{AF67828F-1FD7-4396-A212-A2FF988183ED}" type="presOf" srcId="{82265FDF-DC26-4282-9BFC-B99E1CBAC5AD}" destId="{D96D3F65-AA62-4C31-908F-3159D6E72990}" srcOrd="0" destOrd="0" presId="urn:microsoft.com/office/officeart/2005/8/layout/chevron2"/>
    <dgm:cxn modelId="{EAA136C8-B6B6-4980-AC0F-222688EDB05A}" type="presOf" srcId="{2345D3C7-FF4E-4065-9496-890DBDEAC645}" destId="{AB764805-9ED8-4A22-97DF-2B6048EDDB2C}" srcOrd="0" destOrd="0" presId="urn:microsoft.com/office/officeart/2005/8/layout/chevron2"/>
    <dgm:cxn modelId="{80AF7983-AEB3-447E-A6D2-6B25821C11BA}" type="presOf" srcId="{865F8E1D-EC2C-4EB8-A357-359724A27BBA}" destId="{1125E32B-1BA7-44D7-8FA3-5975E418EE7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895799D5-DC57-4BA0-9D2C-182F9A1A08A9}" type="presOf" srcId="{836E762E-7353-400E-8B31-8B21089FD44C}" destId="{CD56B9A4-2EF1-45DB-A3AE-4E575094631A}" srcOrd="0" destOrd="0" presId="urn:microsoft.com/office/officeart/2005/8/layout/chevron2"/>
    <dgm:cxn modelId="{926225E8-673D-41E3-B2C7-191485A81B72}" type="presOf" srcId="{4A78F6FB-3DBE-43F3-94C1-363840DE9C94}" destId="{4E978C87-A02B-43BA-ACA1-4A4997A342B5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1FA33005-498D-4E9B-B8A9-C85EE2281D78}" type="presOf" srcId="{6E1CB79C-082E-4FD9-979F-2F5FE3469066}" destId="{9BA18526-6486-4F51-9126-8F34747C0445}" srcOrd="0" destOrd="0" presId="urn:microsoft.com/office/officeart/2005/8/layout/chevron2"/>
    <dgm:cxn modelId="{FBC5DCF0-0633-4F36-BFB1-49999B589FE8}" type="presParOf" srcId="{CB5BC81E-34C1-461F-AEE0-A08E2A7DD582}" destId="{EDA913A9-5747-481E-8177-3D84815BDD37}" srcOrd="0" destOrd="0" presId="urn:microsoft.com/office/officeart/2005/8/layout/chevron2"/>
    <dgm:cxn modelId="{F97F2F6D-16F3-47DA-BE8E-B9452C4AE553}" type="presParOf" srcId="{EDA913A9-5747-481E-8177-3D84815BDD37}" destId="{4E978C87-A02B-43BA-ACA1-4A4997A342B5}" srcOrd="0" destOrd="0" presId="urn:microsoft.com/office/officeart/2005/8/layout/chevron2"/>
    <dgm:cxn modelId="{2CCE5D78-E4B2-4344-A391-74D46B57CD80}" type="presParOf" srcId="{EDA913A9-5747-481E-8177-3D84815BDD37}" destId="{EDCE8510-088E-4B40-A9FC-2856BC639789}" srcOrd="1" destOrd="0" presId="urn:microsoft.com/office/officeart/2005/8/layout/chevron2"/>
    <dgm:cxn modelId="{3D513E2E-81D1-456D-8873-1713572AC535}" type="presParOf" srcId="{CB5BC81E-34C1-461F-AEE0-A08E2A7DD582}" destId="{AEADB3D5-E5B9-4AB7-816C-17D97FB1D0C3}" srcOrd="1" destOrd="0" presId="urn:microsoft.com/office/officeart/2005/8/layout/chevron2"/>
    <dgm:cxn modelId="{BE2F96B6-9047-49A8-97A1-5F1215235534}" type="presParOf" srcId="{CB5BC81E-34C1-461F-AEE0-A08E2A7DD582}" destId="{1B306539-7BD0-4376-9492-F1310A7BD0BC}" srcOrd="2" destOrd="0" presId="urn:microsoft.com/office/officeart/2005/8/layout/chevron2"/>
    <dgm:cxn modelId="{ED0F2259-370C-4523-AA0A-21585D5DE2E8}" type="presParOf" srcId="{1B306539-7BD0-4376-9492-F1310A7BD0BC}" destId="{72AA5AA9-B676-4657-BD25-A33E6CC9E903}" srcOrd="0" destOrd="0" presId="urn:microsoft.com/office/officeart/2005/8/layout/chevron2"/>
    <dgm:cxn modelId="{84135CA2-9B12-4B6D-A420-75FBFFBC908F}" type="presParOf" srcId="{1B306539-7BD0-4376-9492-F1310A7BD0BC}" destId="{C2C51B65-D59D-43EB-84E6-50F794A93A18}" srcOrd="1" destOrd="0" presId="urn:microsoft.com/office/officeart/2005/8/layout/chevron2"/>
    <dgm:cxn modelId="{AA15D7E1-F7EE-4BA5-A0B2-F17200930868}" type="presParOf" srcId="{CB5BC81E-34C1-461F-AEE0-A08E2A7DD582}" destId="{8CBB67B2-1887-4938-A6ED-51C5456B83E1}" srcOrd="3" destOrd="0" presId="urn:microsoft.com/office/officeart/2005/8/layout/chevron2"/>
    <dgm:cxn modelId="{2E46FD67-1055-47AF-9217-77CAAA79AE46}" type="presParOf" srcId="{CB5BC81E-34C1-461F-AEE0-A08E2A7DD582}" destId="{904F4AB7-01BB-47E8-ACFF-90C8F7BDDBB6}" srcOrd="4" destOrd="0" presId="urn:microsoft.com/office/officeart/2005/8/layout/chevron2"/>
    <dgm:cxn modelId="{0C9950A3-9C48-491B-87CD-BC6D9C37193C}" type="presParOf" srcId="{904F4AB7-01BB-47E8-ACFF-90C8F7BDDBB6}" destId="{C5D252CF-D3B2-48F4-BD8D-3634E54F0860}" srcOrd="0" destOrd="0" presId="urn:microsoft.com/office/officeart/2005/8/layout/chevron2"/>
    <dgm:cxn modelId="{5CD29A44-349A-4898-B8DD-3942D7B5DBFA}" type="presParOf" srcId="{904F4AB7-01BB-47E8-ACFF-90C8F7BDDBB6}" destId="{1125E32B-1BA7-44D7-8FA3-5975E418EE74}" srcOrd="1" destOrd="0" presId="urn:microsoft.com/office/officeart/2005/8/layout/chevron2"/>
    <dgm:cxn modelId="{9343C1A5-C9C6-4A0B-A92D-FF86C18330FD}" type="presParOf" srcId="{CB5BC81E-34C1-461F-AEE0-A08E2A7DD582}" destId="{259A202E-CBE6-443F-A9D1-22A2733AA29A}" srcOrd="5" destOrd="0" presId="urn:microsoft.com/office/officeart/2005/8/layout/chevron2"/>
    <dgm:cxn modelId="{43E69DDD-718E-4EC1-8BF8-7E1977AB5A7B}" type="presParOf" srcId="{CB5BC81E-34C1-461F-AEE0-A08E2A7DD582}" destId="{C84BE754-EA9B-4C58-8EB1-D0BCB72E7DB8}" srcOrd="6" destOrd="0" presId="urn:microsoft.com/office/officeart/2005/8/layout/chevron2"/>
    <dgm:cxn modelId="{50602731-D99E-4267-8E3E-21E8CA9529C0}" type="presParOf" srcId="{C84BE754-EA9B-4C58-8EB1-D0BCB72E7DB8}" destId="{CD56B9A4-2EF1-45DB-A3AE-4E575094631A}" srcOrd="0" destOrd="0" presId="urn:microsoft.com/office/officeart/2005/8/layout/chevron2"/>
    <dgm:cxn modelId="{394CD5E8-8297-40B3-960C-0BE538774DE8}" type="presParOf" srcId="{C84BE754-EA9B-4C58-8EB1-D0BCB72E7DB8}" destId="{59B84D78-D7DC-459E-A6F5-ADE4FD9FAEA4}" srcOrd="1" destOrd="0" presId="urn:microsoft.com/office/officeart/2005/8/layout/chevron2"/>
    <dgm:cxn modelId="{F0ADCD76-1FB4-4B22-9B8A-E4F7AB08307F}" type="presParOf" srcId="{CB5BC81E-34C1-461F-AEE0-A08E2A7DD582}" destId="{519B89BD-5C0D-4DE0-9028-62CAFB3F9B39}" srcOrd="7" destOrd="0" presId="urn:microsoft.com/office/officeart/2005/8/layout/chevron2"/>
    <dgm:cxn modelId="{540D678D-0675-46DA-8172-977EE415634B}" type="presParOf" srcId="{CB5BC81E-34C1-461F-AEE0-A08E2A7DD582}" destId="{098E5091-0487-4F3A-9716-3372429796A6}" srcOrd="8" destOrd="0" presId="urn:microsoft.com/office/officeart/2005/8/layout/chevron2"/>
    <dgm:cxn modelId="{77E72F6A-E85B-4657-872A-1861B197A19D}" type="presParOf" srcId="{098E5091-0487-4F3A-9716-3372429796A6}" destId="{AB764805-9ED8-4A22-97DF-2B6048EDDB2C}" srcOrd="0" destOrd="0" presId="urn:microsoft.com/office/officeart/2005/8/layout/chevron2"/>
    <dgm:cxn modelId="{5CDC6DBD-1C08-4925-A606-E86B43874DB0}" type="presParOf" srcId="{098E5091-0487-4F3A-9716-3372429796A6}" destId="{AB55EEBB-79DB-491F-9495-243375861A50}" srcOrd="1" destOrd="0" presId="urn:microsoft.com/office/officeart/2005/8/layout/chevron2"/>
    <dgm:cxn modelId="{2D6FD300-179E-44AD-AA55-2F640A3D9B79}" type="presParOf" srcId="{CB5BC81E-34C1-461F-AEE0-A08E2A7DD582}" destId="{E77AFF93-97BD-443A-AA99-ABBC07BE42D5}" srcOrd="9" destOrd="0" presId="urn:microsoft.com/office/officeart/2005/8/layout/chevron2"/>
    <dgm:cxn modelId="{40FBFE65-3061-4F08-91F3-D479A75F9192}" type="presParOf" srcId="{CB5BC81E-34C1-461F-AEE0-A08E2A7DD582}" destId="{7AF35DB4-69E6-4CCE-BAFD-F002954BDF78}" srcOrd="10" destOrd="0" presId="urn:microsoft.com/office/officeart/2005/8/layout/chevron2"/>
    <dgm:cxn modelId="{4F9D518D-FE3D-4A8B-9E52-756AF11EF1AB}" type="presParOf" srcId="{7AF35DB4-69E6-4CCE-BAFD-F002954BDF78}" destId="{D96D3F65-AA62-4C31-908F-3159D6E72990}" srcOrd="0" destOrd="0" presId="urn:microsoft.com/office/officeart/2005/8/layout/chevron2"/>
    <dgm:cxn modelId="{1E57DDB7-0BC3-4C2C-B02A-D136C4231857}" type="presParOf" srcId="{7AF35DB4-69E6-4CCE-BAFD-F002954BDF78}" destId="{D13C05B2-E0F9-46A8-B63E-1BE10CCEF874}" srcOrd="1" destOrd="0" presId="urn:microsoft.com/office/officeart/2005/8/layout/chevron2"/>
    <dgm:cxn modelId="{2B854D9E-8223-4C30-8265-CB0CF1B5B5A0}" type="presParOf" srcId="{CB5BC81E-34C1-461F-AEE0-A08E2A7DD582}" destId="{B7169D1A-E4A9-4F6F-83EE-7B5673D0A3E9}" srcOrd="11" destOrd="0" presId="urn:microsoft.com/office/officeart/2005/8/layout/chevron2"/>
    <dgm:cxn modelId="{26248142-2962-4223-8759-980610624280}" type="presParOf" srcId="{CB5BC81E-34C1-461F-AEE0-A08E2A7DD582}" destId="{4BC567A5-2C42-40E5-ACEE-2688E9F7B0E1}" srcOrd="12" destOrd="0" presId="urn:microsoft.com/office/officeart/2005/8/layout/chevron2"/>
    <dgm:cxn modelId="{8C9A6AF7-1474-4B7F-8D61-0E7F252664AF}" type="presParOf" srcId="{4BC567A5-2C42-40E5-ACEE-2688E9F7B0E1}" destId="{1563D93B-E05A-45D7-890A-ED1E72B0D39A}" srcOrd="0" destOrd="0" presId="urn:microsoft.com/office/officeart/2005/8/layout/chevron2"/>
    <dgm:cxn modelId="{256DE120-60B7-427F-A06B-20940A1C7770}" type="presParOf" srcId="{4BC567A5-2C42-40E5-ACEE-2688E9F7B0E1}" destId="{9BA18526-6486-4F51-9126-8F34747C0445}" srcOrd="1" destOrd="0" presId="urn:microsoft.com/office/officeart/2005/8/layout/chevron2"/>
    <dgm:cxn modelId="{B359A383-79B4-440B-9151-4C099E564E70}" type="presParOf" srcId="{CB5BC81E-34C1-461F-AEE0-A08E2A7DD582}" destId="{192DB5CA-32D3-4AB0-A50F-2AED67C56249}" srcOrd="13" destOrd="0" presId="urn:microsoft.com/office/officeart/2005/8/layout/chevron2"/>
    <dgm:cxn modelId="{1375EF5B-FD30-4C55-BA65-C1370D52AAC5}" type="presParOf" srcId="{CB5BC81E-34C1-461F-AEE0-A08E2A7DD582}" destId="{81A53F65-F1C2-4B73-91EA-9B87D38063FA}" srcOrd="14" destOrd="0" presId="urn:microsoft.com/office/officeart/2005/8/layout/chevron2"/>
    <dgm:cxn modelId="{0215915B-ECA2-4041-812B-6BBED440CA63}" type="presParOf" srcId="{81A53F65-F1C2-4B73-91EA-9B87D38063FA}" destId="{E821AF38-3C01-4132-884F-B9EAA059C756}" srcOrd="0" destOrd="0" presId="urn:microsoft.com/office/officeart/2005/8/layout/chevron2"/>
    <dgm:cxn modelId="{415E20EF-7186-4115-8E53-29A841C541A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9966EA-DC80-4096-87D7-C0B310942CA1}" type="presOf" srcId="{8CEE3983-4E62-4D56-B2D9-BE6E31E51C99}" destId="{CB5BC81E-34C1-461F-AEE0-A08E2A7DD582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50780078-04E8-43DB-928C-8EEA6E137CFD}" type="presOf" srcId="{7B4300CA-65C1-4858-AB0E-ABD01227017C}" destId="{E821AF38-3C01-4132-884F-B9EAA059C756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8F3706F1-2A05-441D-9B04-E5BB953F1CE9}" type="presOf" srcId="{82265FDF-DC26-4282-9BFC-B99E1CBAC5AD}" destId="{D96D3F65-AA62-4C31-908F-3159D6E72990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BAE25631-812A-450B-8291-EDB63DB0AD38}" type="presOf" srcId="{4A78F6FB-3DBE-43F3-94C1-363840DE9C94}" destId="{4E978C87-A02B-43BA-ACA1-4A4997A342B5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D82141DC-2BA8-481B-AA04-B2193C3AC658}" type="presOf" srcId="{52F5437C-5701-4FDB-9287-32659CAA5A36}" destId="{59B84D78-D7DC-459E-A6F5-ADE4FD9FAEA4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089A1953-7744-460A-AB58-79D954D0BA5E}" type="presOf" srcId="{836E762E-7353-400E-8B31-8B21089FD44C}" destId="{CD56B9A4-2EF1-45DB-A3AE-4E575094631A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32640AE9-D75E-4632-8464-E6E0B4F73497}" type="presOf" srcId="{2345D3C7-FF4E-4065-9496-890DBDEAC645}" destId="{AB764805-9ED8-4A22-97DF-2B6048EDDB2C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16BA387F-983C-4A02-9E44-4142451D241F}" type="presOf" srcId="{ECB44D63-D008-41C6-8169-CD0F31AD92B9}" destId="{A0BC7744-1325-4953-B513-8EF9CB308518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BC9FA182-5A58-4606-A26A-7BD7E9A92186}" type="presOf" srcId="{D83380F0-AC0B-4F09-B351-22EBCE319DAC}" destId="{AB55EEBB-79DB-491F-9495-243375861A50}" srcOrd="0" destOrd="0" presId="urn:microsoft.com/office/officeart/2005/8/layout/chevron2"/>
    <dgm:cxn modelId="{F4498724-FC0A-4F56-9552-0448EC535D45}" type="presOf" srcId="{423D3C63-221C-4C00-91F3-7057FAC8F7EE}" destId="{1563D93B-E05A-45D7-890A-ED1E72B0D39A}" srcOrd="0" destOrd="0" presId="urn:microsoft.com/office/officeart/2005/8/layout/chevron2"/>
    <dgm:cxn modelId="{243DBB20-E5CA-4B04-8AD2-9920B7CC2AD8}" type="presOf" srcId="{F23813DE-C0CA-4384-9E08-DE6472EF48AE}" destId="{C5D252CF-D3B2-48F4-BD8D-3634E54F086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BFEC28B1-E7D8-45D7-BD94-BEA11102D7BF}" type="presOf" srcId="{74EE1953-5336-4A0D-8F0C-7FB7EFAC1F24}" destId="{EDCE8510-088E-4B40-A9FC-2856BC639789}" srcOrd="0" destOrd="0" presId="urn:microsoft.com/office/officeart/2005/8/layout/chevron2"/>
    <dgm:cxn modelId="{9B53A3CD-E83F-49EA-A113-605B2AA77282}" type="presOf" srcId="{05D10E5F-211E-4A68-B291-6E77ED6ADF59}" destId="{D13C05B2-E0F9-46A8-B63E-1BE10CCEF874}" srcOrd="0" destOrd="0" presId="urn:microsoft.com/office/officeart/2005/8/layout/chevron2"/>
    <dgm:cxn modelId="{ECDB78DC-E11D-4E3C-BB55-776DE4CC13F5}" type="presOf" srcId="{6E1CB79C-082E-4FD9-979F-2F5FE3469066}" destId="{9BA18526-6486-4F51-9126-8F34747C0445}" srcOrd="0" destOrd="0" presId="urn:microsoft.com/office/officeart/2005/8/layout/chevron2"/>
    <dgm:cxn modelId="{72B9B24C-7903-4313-85FC-746715C8C59C}" type="presOf" srcId="{2A9E7809-7040-4067-909F-D04A93DBB7DC}" destId="{C2C51B65-D59D-43EB-84E6-50F794A93A18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AE7CE111-64FC-4AF5-90DF-DEC0D840E0E1}" type="presOf" srcId="{0B6B8DCC-D974-4572-98E1-84674B67A53E}" destId="{72AA5AA9-B676-4657-BD25-A33E6CC9E903}" srcOrd="0" destOrd="0" presId="urn:microsoft.com/office/officeart/2005/8/layout/chevron2"/>
    <dgm:cxn modelId="{34CBC457-1D2E-4353-B799-B5882CB78092}" type="presOf" srcId="{865F8E1D-EC2C-4EB8-A357-359724A27BBA}" destId="{1125E32B-1BA7-44D7-8FA3-5975E418EE74}" srcOrd="0" destOrd="0" presId="urn:microsoft.com/office/officeart/2005/8/layout/chevron2"/>
    <dgm:cxn modelId="{62911714-8128-496C-988D-AA94AEFDF3DD}" type="presParOf" srcId="{CB5BC81E-34C1-461F-AEE0-A08E2A7DD582}" destId="{EDA913A9-5747-481E-8177-3D84815BDD37}" srcOrd="0" destOrd="0" presId="urn:microsoft.com/office/officeart/2005/8/layout/chevron2"/>
    <dgm:cxn modelId="{C0C1E7AC-9DAF-40BF-8C07-6F7FC1EB3240}" type="presParOf" srcId="{EDA913A9-5747-481E-8177-3D84815BDD37}" destId="{4E978C87-A02B-43BA-ACA1-4A4997A342B5}" srcOrd="0" destOrd="0" presId="urn:microsoft.com/office/officeart/2005/8/layout/chevron2"/>
    <dgm:cxn modelId="{A1A0C8AD-8E0C-4C68-85DF-B6BCB2A13062}" type="presParOf" srcId="{EDA913A9-5747-481E-8177-3D84815BDD37}" destId="{EDCE8510-088E-4B40-A9FC-2856BC639789}" srcOrd="1" destOrd="0" presId="urn:microsoft.com/office/officeart/2005/8/layout/chevron2"/>
    <dgm:cxn modelId="{C1EA09AD-2504-4EED-A100-3188625E4B68}" type="presParOf" srcId="{CB5BC81E-34C1-461F-AEE0-A08E2A7DD582}" destId="{AEADB3D5-E5B9-4AB7-816C-17D97FB1D0C3}" srcOrd="1" destOrd="0" presId="urn:microsoft.com/office/officeart/2005/8/layout/chevron2"/>
    <dgm:cxn modelId="{8E518C4E-73B1-4A11-AE4C-83E573A7809A}" type="presParOf" srcId="{CB5BC81E-34C1-461F-AEE0-A08E2A7DD582}" destId="{1B306539-7BD0-4376-9492-F1310A7BD0BC}" srcOrd="2" destOrd="0" presId="urn:microsoft.com/office/officeart/2005/8/layout/chevron2"/>
    <dgm:cxn modelId="{95056D64-9A93-43BE-878B-0B28FF235CDA}" type="presParOf" srcId="{1B306539-7BD0-4376-9492-F1310A7BD0BC}" destId="{72AA5AA9-B676-4657-BD25-A33E6CC9E903}" srcOrd="0" destOrd="0" presId="urn:microsoft.com/office/officeart/2005/8/layout/chevron2"/>
    <dgm:cxn modelId="{09BF4215-395D-4BA3-9006-0A9E56F0F839}" type="presParOf" srcId="{1B306539-7BD0-4376-9492-F1310A7BD0BC}" destId="{C2C51B65-D59D-43EB-84E6-50F794A93A18}" srcOrd="1" destOrd="0" presId="urn:microsoft.com/office/officeart/2005/8/layout/chevron2"/>
    <dgm:cxn modelId="{FBF50EE8-A002-4D8C-8F88-48A1186084D6}" type="presParOf" srcId="{CB5BC81E-34C1-461F-AEE0-A08E2A7DD582}" destId="{8CBB67B2-1887-4938-A6ED-51C5456B83E1}" srcOrd="3" destOrd="0" presId="urn:microsoft.com/office/officeart/2005/8/layout/chevron2"/>
    <dgm:cxn modelId="{3DD6B332-9C8B-4B5A-923A-7B1BB9785710}" type="presParOf" srcId="{CB5BC81E-34C1-461F-AEE0-A08E2A7DD582}" destId="{904F4AB7-01BB-47E8-ACFF-90C8F7BDDBB6}" srcOrd="4" destOrd="0" presId="urn:microsoft.com/office/officeart/2005/8/layout/chevron2"/>
    <dgm:cxn modelId="{74334D4F-6A0C-424E-AFB2-F1FEE696BB48}" type="presParOf" srcId="{904F4AB7-01BB-47E8-ACFF-90C8F7BDDBB6}" destId="{C5D252CF-D3B2-48F4-BD8D-3634E54F0860}" srcOrd="0" destOrd="0" presId="urn:microsoft.com/office/officeart/2005/8/layout/chevron2"/>
    <dgm:cxn modelId="{6D25ED19-0F1A-4AC1-9CF3-97841F0C50F0}" type="presParOf" srcId="{904F4AB7-01BB-47E8-ACFF-90C8F7BDDBB6}" destId="{1125E32B-1BA7-44D7-8FA3-5975E418EE74}" srcOrd="1" destOrd="0" presId="urn:microsoft.com/office/officeart/2005/8/layout/chevron2"/>
    <dgm:cxn modelId="{8003F91E-88BF-4904-A493-816FBCD6DF07}" type="presParOf" srcId="{CB5BC81E-34C1-461F-AEE0-A08E2A7DD582}" destId="{259A202E-CBE6-443F-A9D1-22A2733AA29A}" srcOrd="5" destOrd="0" presId="urn:microsoft.com/office/officeart/2005/8/layout/chevron2"/>
    <dgm:cxn modelId="{46927D4F-3248-41D6-8CDB-A7B9E8378815}" type="presParOf" srcId="{CB5BC81E-34C1-461F-AEE0-A08E2A7DD582}" destId="{C84BE754-EA9B-4C58-8EB1-D0BCB72E7DB8}" srcOrd="6" destOrd="0" presId="urn:microsoft.com/office/officeart/2005/8/layout/chevron2"/>
    <dgm:cxn modelId="{0AE9AC2F-8240-41D3-9701-1C568F8D35CE}" type="presParOf" srcId="{C84BE754-EA9B-4C58-8EB1-D0BCB72E7DB8}" destId="{CD56B9A4-2EF1-45DB-A3AE-4E575094631A}" srcOrd="0" destOrd="0" presId="urn:microsoft.com/office/officeart/2005/8/layout/chevron2"/>
    <dgm:cxn modelId="{315C94BF-1717-4438-966C-A65EBB665DDE}" type="presParOf" srcId="{C84BE754-EA9B-4C58-8EB1-D0BCB72E7DB8}" destId="{59B84D78-D7DC-459E-A6F5-ADE4FD9FAEA4}" srcOrd="1" destOrd="0" presId="urn:microsoft.com/office/officeart/2005/8/layout/chevron2"/>
    <dgm:cxn modelId="{F4986610-2A2A-444B-BB87-300A614AEB1E}" type="presParOf" srcId="{CB5BC81E-34C1-461F-AEE0-A08E2A7DD582}" destId="{519B89BD-5C0D-4DE0-9028-62CAFB3F9B39}" srcOrd="7" destOrd="0" presId="urn:microsoft.com/office/officeart/2005/8/layout/chevron2"/>
    <dgm:cxn modelId="{1DCDB275-44B2-43D9-ABC3-BED05B8D5ABE}" type="presParOf" srcId="{CB5BC81E-34C1-461F-AEE0-A08E2A7DD582}" destId="{098E5091-0487-4F3A-9716-3372429796A6}" srcOrd="8" destOrd="0" presId="urn:microsoft.com/office/officeart/2005/8/layout/chevron2"/>
    <dgm:cxn modelId="{C53E02F3-DD9F-4107-9041-FD6230F7C64B}" type="presParOf" srcId="{098E5091-0487-4F3A-9716-3372429796A6}" destId="{AB764805-9ED8-4A22-97DF-2B6048EDDB2C}" srcOrd="0" destOrd="0" presId="urn:microsoft.com/office/officeart/2005/8/layout/chevron2"/>
    <dgm:cxn modelId="{25EBCEA9-A82A-4986-BE01-57418C0766D5}" type="presParOf" srcId="{098E5091-0487-4F3A-9716-3372429796A6}" destId="{AB55EEBB-79DB-491F-9495-243375861A50}" srcOrd="1" destOrd="0" presId="urn:microsoft.com/office/officeart/2005/8/layout/chevron2"/>
    <dgm:cxn modelId="{03807B7B-60D4-4520-AE65-0301361F2996}" type="presParOf" srcId="{CB5BC81E-34C1-461F-AEE0-A08E2A7DD582}" destId="{E77AFF93-97BD-443A-AA99-ABBC07BE42D5}" srcOrd="9" destOrd="0" presId="urn:microsoft.com/office/officeart/2005/8/layout/chevron2"/>
    <dgm:cxn modelId="{0AC2185C-1E52-4F27-8BE3-8D30223BE902}" type="presParOf" srcId="{CB5BC81E-34C1-461F-AEE0-A08E2A7DD582}" destId="{7AF35DB4-69E6-4CCE-BAFD-F002954BDF78}" srcOrd="10" destOrd="0" presId="urn:microsoft.com/office/officeart/2005/8/layout/chevron2"/>
    <dgm:cxn modelId="{8EE29B8E-FF81-4F12-9F0B-C87D6812F935}" type="presParOf" srcId="{7AF35DB4-69E6-4CCE-BAFD-F002954BDF78}" destId="{D96D3F65-AA62-4C31-908F-3159D6E72990}" srcOrd="0" destOrd="0" presId="urn:microsoft.com/office/officeart/2005/8/layout/chevron2"/>
    <dgm:cxn modelId="{2F742D26-503C-459F-9C94-69BBCEE049D8}" type="presParOf" srcId="{7AF35DB4-69E6-4CCE-BAFD-F002954BDF78}" destId="{D13C05B2-E0F9-46A8-B63E-1BE10CCEF874}" srcOrd="1" destOrd="0" presId="urn:microsoft.com/office/officeart/2005/8/layout/chevron2"/>
    <dgm:cxn modelId="{6BE77C4C-1591-4D36-9716-9C32F4C75263}" type="presParOf" srcId="{CB5BC81E-34C1-461F-AEE0-A08E2A7DD582}" destId="{B7169D1A-E4A9-4F6F-83EE-7B5673D0A3E9}" srcOrd="11" destOrd="0" presId="urn:microsoft.com/office/officeart/2005/8/layout/chevron2"/>
    <dgm:cxn modelId="{CCF45A98-DC2A-4C4A-B4EA-51C742A08D42}" type="presParOf" srcId="{CB5BC81E-34C1-461F-AEE0-A08E2A7DD582}" destId="{4BC567A5-2C42-40E5-ACEE-2688E9F7B0E1}" srcOrd="12" destOrd="0" presId="urn:microsoft.com/office/officeart/2005/8/layout/chevron2"/>
    <dgm:cxn modelId="{DAD95149-7141-4014-94C6-B5F7EE58B3F2}" type="presParOf" srcId="{4BC567A5-2C42-40E5-ACEE-2688E9F7B0E1}" destId="{1563D93B-E05A-45D7-890A-ED1E72B0D39A}" srcOrd="0" destOrd="0" presId="urn:microsoft.com/office/officeart/2005/8/layout/chevron2"/>
    <dgm:cxn modelId="{07E76BF7-0511-4BC9-9D6E-6EC94245046E}" type="presParOf" srcId="{4BC567A5-2C42-40E5-ACEE-2688E9F7B0E1}" destId="{9BA18526-6486-4F51-9126-8F34747C0445}" srcOrd="1" destOrd="0" presId="urn:microsoft.com/office/officeart/2005/8/layout/chevron2"/>
    <dgm:cxn modelId="{77D2F3E4-0040-4E82-AE19-6C4EE6EDAB2E}" type="presParOf" srcId="{CB5BC81E-34C1-461F-AEE0-A08E2A7DD582}" destId="{192DB5CA-32D3-4AB0-A50F-2AED67C56249}" srcOrd="13" destOrd="0" presId="urn:microsoft.com/office/officeart/2005/8/layout/chevron2"/>
    <dgm:cxn modelId="{39F049C1-0B21-4A3F-8532-E000E30CFCDF}" type="presParOf" srcId="{CB5BC81E-34C1-461F-AEE0-A08E2A7DD582}" destId="{81A53F65-F1C2-4B73-91EA-9B87D38063FA}" srcOrd="14" destOrd="0" presId="urn:microsoft.com/office/officeart/2005/8/layout/chevron2"/>
    <dgm:cxn modelId="{C12599C2-1A37-4A75-A0E2-99C25B992657}" type="presParOf" srcId="{81A53F65-F1C2-4B73-91EA-9B87D38063FA}" destId="{E821AF38-3C01-4132-884F-B9EAA059C756}" srcOrd="0" destOrd="0" presId="urn:microsoft.com/office/officeart/2005/8/layout/chevron2"/>
    <dgm:cxn modelId="{D57B8463-B3AE-4F42-B95D-3DBCCC7627BF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85D787-723F-4C17-B2DE-216B102B1B6A}" type="presOf" srcId="{05D10E5F-211E-4A68-B291-6E77ED6ADF59}" destId="{D13C05B2-E0F9-46A8-B63E-1BE10CCEF87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AA046E67-043B-4DA1-BF6C-109A727472CA}" type="presOf" srcId="{F23813DE-C0CA-4384-9E08-DE6472EF48AE}" destId="{C5D252CF-D3B2-48F4-BD8D-3634E54F0860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2BCA2FE1-5CFA-4365-BB3D-1E6570B4760D}" type="presOf" srcId="{6E1CB79C-082E-4FD9-979F-2F5FE3469066}" destId="{9BA18526-6486-4F51-9126-8F34747C0445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742F5625-D896-490E-AC01-93C3A8516421}" type="presOf" srcId="{52F5437C-5701-4FDB-9287-32659CAA5A36}" destId="{59B84D78-D7DC-459E-A6F5-ADE4FD9FAEA4}" srcOrd="0" destOrd="0" presId="urn:microsoft.com/office/officeart/2005/8/layout/chevron2"/>
    <dgm:cxn modelId="{F0A457BE-420C-4878-88E7-3C33F43F741E}" type="presOf" srcId="{82265FDF-DC26-4282-9BFC-B99E1CBAC5AD}" destId="{D96D3F65-AA62-4C31-908F-3159D6E7299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D0147E5D-B334-40D7-890C-5DCF6A1FEBCD}" type="presOf" srcId="{74EE1953-5336-4A0D-8F0C-7FB7EFAC1F24}" destId="{EDCE8510-088E-4B40-A9FC-2856BC639789}" srcOrd="0" destOrd="0" presId="urn:microsoft.com/office/officeart/2005/8/layout/chevron2"/>
    <dgm:cxn modelId="{0204C630-E18B-4A51-8ED0-6E609B5F52C0}" type="presOf" srcId="{7B4300CA-65C1-4858-AB0E-ABD01227017C}" destId="{E821AF38-3C01-4132-884F-B9EAA059C756}" srcOrd="0" destOrd="0" presId="urn:microsoft.com/office/officeart/2005/8/layout/chevron2"/>
    <dgm:cxn modelId="{5F99F96E-C9BC-4536-B8D9-59505478B763}" type="presOf" srcId="{836E762E-7353-400E-8B31-8B21089FD44C}" destId="{CD56B9A4-2EF1-45DB-A3AE-4E575094631A}" srcOrd="0" destOrd="0" presId="urn:microsoft.com/office/officeart/2005/8/layout/chevron2"/>
    <dgm:cxn modelId="{293A4CF6-332A-4894-9056-9C4125459933}" type="presOf" srcId="{ECB44D63-D008-41C6-8169-CD0F31AD92B9}" destId="{A0BC7744-1325-4953-B513-8EF9CB308518}" srcOrd="0" destOrd="0" presId="urn:microsoft.com/office/officeart/2005/8/layout/chevron2"/>
    <dgm:cxn modelId="{72566AF9-B832-496F-86C6-6FC002D6EEC2}" type="presOf" srcId="{2345D3C7-FF4E-4065-9496-890DBDEAC645}" destId="{AB764805-9ED8-4A22-97DF-2B6048EDDB2C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E53C5687-2368-4FBA-906C-15DAB2C2729D}" type="presOf" srcId="{423D3C63-221C-4C00-91F3-7057FAC8F7EE}" destId="{1563D93B-E05A-45D7-890A-ED1E72B0D39A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2108BF73-2F8D-439C-86F5-D5650B4EA1D3}" type="presOf" srcId="{8CEE3983-4E62-4D56-B2D9-BE6E31E51C99}" destId="{CB5BC81E-34C1-461F-AEE0-A08E2A7DD582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A2ABF74-4CDF-49CF-8841-049B568FE91E}" type="presOf" srcId="{D83380F0-AC0B-4F09-B351-22EBCE319DAC}" destId="{AB55EEBB-79DB-491F-9495-243375861A50}" srcOrd="0" destOrd="0" presId="urn:microsoft.com/office/officeart/2005/8/layout/chevron2"/>
    <dgm:cxn modelId="{C40FFE95-1C8B-484C-8108-57569958BC2E}" type="presOf" srcId="{2A9E7809-7040-4067-909F-D04A93DBB7DC}" destId="{C2C51B65-D59D-43EB-84E6-50F794A93A18}" srcOrd="0" destOrd="0" presId="urn:microsoft.com/office/officeart/2005/8/layout/chevron2"/>
    <dgm:cxn modelId="{BE39342A-3DDE-4CE8-B92E-C5639B62903A}" type="presOf" srcId="{4A78F6FB-3DBE-43F3-94C1-363840DE9C94}" destId="{4E978C87-A02B-43BA-ACA1-4A4997A342B5}" srcOrd="0" destOrd="0" presId="urn:microsoft.com/office/officeart/2005/8/layout/chevron2"/>
    <dgm:cxn modelId="{7F13B7A6-10BA-41A5-8EF5-22BCE80E8414}" type="presOf" srcId="{0B6B8DCC-D974-4572-98E1-84674B67A53E}" destId="{72AA5AA9-B676-4657-BD25-A33E6CC9E903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2A9CFCAF-357C-4C13-A0D9-63934B2B3CF2}" type="presOf" srcId="{865F8E1D-EC2C-4EB8-A357-359724A27BBA}" destId="{1125E32B-1BA7-44D7-8FA3-5975E418EE74}" srcOrd="0" destOrd="0" presId="urn:microsoft.com/office/officeart/2005/8/layout/chevron2"/>
    <dgm:cxn modelId="{159C1B1F-629E-4260-B3EE-1B977E5FA437}" type="presParOf" srcId="{CB5BC81E-34C1-461F-AEE0-A08E2A7DD582}" destId="{EDA913A9-5747-481E-8177-3D84815BDD37}" srcOrd="0" destOrd="0" presId="urn:microsoft.com/office/officeart/2005/8/layout/chevron2"/>
    <dgm:cxn modelId="{64CA26C3-479D-4FA0-97B8-9EA4215B5066}" type="presParOf" srcId="{EDA913A9-5747-481E-8177-3D84815BDD37}" destId="{4E978C87-A02B-43BA-ACA1-4A4997A342B5}" srcOrd="0" destOrd="0" presId="urn:microsoft.com/office/officeart/2005/8/layout/chevron2"/>
    <dgm:cxn modelId="{63CF88A0-A748-4B19-A717-43081C3F2CCD}" type="presParOf" srcId="{EDA913A9-5747-481E-8177-3D84815BDD37}" destId="{EDCE8510-088E-4B40-A9FC-2856BC639789}" srcOrd="1" destOrd="0" presId="urn:microsoft.com/office/officeart/2005/8/layout/chevron2"/>
    <dgm:cxn modelId="{C230E736-CE45-4B3D-AB86-3DBABB203628}" type="presParOf" srcId="{CB5BC81E-34C1-461F-AEE0-A08E2A7DD582}" destId="{AEADB3D5-E5B9-4AB7-816C-17D97FB1D0C3}" srcOrd="1" destOrd="0" presId="urn:microsoft.com/office/officeart/2005/8/layout/chevron2"/>
    <dgm:cxn modelId="{0432047D-F772-4C91-A4C3-B3E9AC2B4947}" type="presParOf" srcId="{CB5BC81E-34C1-461F-AEE0-A08E2A7DD582}" destId="{1B306539-7BD0-4376-9492-F1310A7BD0BC}" srcOrd="2" destOrd="0" presId="urn:microsoft.com/office/officeart/2005/8/layout/chevron2"/>
    <dgm:cxn modelId="{C5181DAF-4405-4BD9-9614-BBBDF74DC98D}" type="presParOf" srcId="{1B306539-7BD0-4376-9492-F1310A7BD0BC}" destId="{72AA5AA9-B676-4657-BD25-A33E6CC9E903}" srcOrd="0" destOrd="0" presId="urn:microsoft.com/office/officeart/2005/8/layout/chevron2"/>
    <dgm:cxn modelId="{104F1044-B799-46D4-888A-A7245672E3DD}" type="presParOf" srcId="{1B306539-7BD0-4376-9492-F1310A7BD0BC}" destId="{C2C51B65-D59D-43EB-84E6-50F794A93A18}" srcOrd="1" destOrd="0" presId="urn:microsoft.com/office/officeart/2005/8/layout/chevron2"/>
    <dgm:cxn modelId="{BAA19BEB-F5D9-4B0E-851C-46B488776D24}" type="presParOf" srcId="{CB5BC81E-34C1-461F-AEE0-A08E2A7DD582}" destId="{8CBB67B2-1887-4938-A6ED-51C5456B83E1}" srcOrd="3" destOrd="0" presId="urn:microsoft.com/office/officeart/2005/8/layout/chevron2"/>
    <dgm:cxn modelId="{AC1028C8-CF17-4EBA-BA35-B62F7E337BB3}" type="presParOf" srcId="{CB5BC81E-34C1-461F-AEE0-A08E2A7DD582}" destId="{904F4AB7-01BB-47E8-ACFF-90C8F7BDDBB6}" srcOrd="4" destOrd="0" presId="urn:microsoft.com/office/officeart/2005/8/layout/chevron2"/>
    <dgm:cxn modelId="{9E285CE8-6F2A-4147-827E-A2D596B6D121}" type="presParOf" srcId="{904F4AB7-01BB-47E8-ACFF-90C8F7BDDBB6}" destId="{C5D252CF-D3B2-48F4-BD8D-3634E54F0860}" srcOrd="0" destOrd="0" presId="urn:microsoft.com/office/officeart/2005/8/layout/chevron2"/>
    <dgm:cxn modelId="{FD950E12-AAD3-4CDC-8C71-9CE8E4E1A942}" type="presParOf" srcId="{904F4AB7-01BB-47E8-ACFF-90C8F7BDDBB6}" destId="{1125E32B-1BA7-44D7-8FA3-5975E418EE74}" srcOrd="1" destOrd="0" presId="urn:microsoft.com/office/officeart/2005/8/layout/chevron2"/>
    <dgm:cxn modelId="{F2C204C1-A097-4C46-BDE1-FD105915663A}" type="presParOf" srcId="{CB5BC81E-34C1-461F-AEE0-A08E2A7DD582}" destId="{259A202E-CBE6-443F-A9D1-22A2733AA29A}" srcOrd="5" destOrd="0" presId="urn:microsoft.com/office/officeart/2005/8/layout/chevron2"/>
    <dgm:cxn modelId="{ACC7A5D6-2DBB-4B6A-9188-AA3FE40D308C}" type="presParOf" srcId="{CB5BC81E-34C1-461F-AEE0-A08E2A7DD582}" destId="{C84BE754-EA9B-4C58-8EB1-D0BCB72E7DB8}" srcOrd="6" destOrd="0" presId="urn:microsoft.com/office/officeart/2005/8/layout/chevron2"/>
    <dgm:cxn modelId="{3DC36184-5A15-4C3E-8B1C-32B6BD725FC8}" type="presParOf" srcId="{C84BE754-EA9B-4C58-8EB1-D0BCB72E7DB8}" destId="{CD56B9A4-2EF1-45DB-A3AE-4E575094631A}" srcOrd="0" destOrd="0" presId="urn:microsoft.com/office/officeart/2005/8/layout/chevron2"/>
    <dgm:cxn modelId="{6CF49D9F-FEB2-401D-AA11-C26D2A44911F}" type="presParOf" srcId="{C84BE754-EA9B-4C58-8EB1-D0BCB72E7DB8}" destId="{59B84D78-D7DC-459E-A6F5-ADE4FD9FAEA4}" srcOrd="1" destOrd="0" presId="urn:microsoft.com/office/officeart/2005/8/layout/chevron2"/>
    <dgm:cxn modelId="{76C4A2A2-DA5E-4E1E-8C34-9A559E98D6DD}" type="presParOf" srcId="{CB5BC81E-34C1-461F-AEE0-A08E2A7DD582}" destId="{519B89BD-5C0D-4DE0-9028-62CAFB3F9B39}" srcOrd="7" destOrd="0" presId="urn:microsoft.com/office/officeart/2005/8/layout/chevron2"/>
    <dgm:cxn modelId="{CD5D465E-025E-4001-8A9B-6BCD641D003F}" type="presParOf" srcId="{CB5BC81E-34C1-461F-AEE0-A08E2A7DD582}" destId="{098E5091-0487-4F3A-9716-3372429796A6}" srcOrd="8" destOrd="0" presId="urn:microsoft.com/office/officeart/2005/8/layout/chevron2"/>
    <dgm:cxn modelId="{78914C39-73D2-4772-A829-C48A5E1FDE52}" type="presParOf" srcId="{098E5091-0487-4F3A-9716-3372429796A6}" destId="{AB764805-9ED8-4A22-97DF-2B6048EDDB2C}" srcOrd="0" destOrd="0" presId="urn:microsoft.com/office/officeart/2005/8/layout/chevron2"/>
    <dgm:cxn modelId="{05BA279A-12DC-455D-AA18-6EDAD9D8FEB6}" type="presParOf" srcId="{098E5091-0487-4F3A-9716-3372429796A6}" destId="{AB55EEBB-79DB-491F-9495-243375861A50}" srcOrd="1" destOrd="0" presId="urn:microsoft.com/office/officeart/2005/8/layout/chevron2"/>
    <dgm:cxn modelId="{7B611777-1C66-4FC3-A6E2-7E49E1B923DF}" type="presParOf" srcId="{CB5BC81E-34C1-461F-AEE0-A08E2A7DD582}" destId="{E77AFF93-97BD-443A-AA99-ABBC07BE42D5}" srcOrd="9" destOrd="0" presId="urn:microsoft.com/office/officeart/2005/8/layout/chevron2"/>
    <dgm:cxn modelId="{D8E444EE-27F6-4BB7-93A4-B32231BC8F1A}" type="presParOf" srcId="{CB5BC81E-34C1-461F-AEE0-A08E2A7DD582}" destId="{7AF35DB4-69E6-4CCE-BAFD-F002954BDF78}" srcOrd="10" destOrd="0" presId="urn:microsoft.com/office/officeart/2005/8/layout/chevron2"/>
    <dgm:cxn modelId="{EA0902C1-8F68-44D3-9774-FF4945F8C7B5}" type="presParOf" srcId="{7AF35DB4-69E6-4CCE-BAFD-F002954BDF78}" destId="{D96D3F65-AA62-4C31-908F-3159D6E72990}" srcOrd="0" destOrd="0" presId="urn:microsoft.com/office/officeart/2005/8/layout/chevron2"/>
    <dgm:cxn modelId="{4214CBF2-E4FA-48CA-8507-9A02FBE55F5A}" type="presParOf" srcId="{7AF35DB4-69E6-4CCE-BAFD-F002954BDF78}" destId="{D13C05B2-E0F9-46A8-B63E-1BE10CCEF874}" srcOrd="1" destOrd="0" presId="urn:microsoft.com/office/officeart/2005/8/layout/chevron2"/>
    <dgm:cxn modelId="{8C450BEE-0B44-4C82-8A5B-6C231C48D4B0}" type="presParOf" srcId="{CB5BC81E-34C1-461F-AEE0-A08E2A7DD582}" destId="{B7169D1A-E4A9-4F6F-83EE-7B5673D0A3E9}" srcOrd="11" destOrd="0" presId="urn:microsoft.com/office/officeart/2005/8/layout/chevron2"/>
    <dgm:cxn modelId="{0058F09A-39A2-4166-B054-1DD6E266E047}" type="presParOf" srcId="{CB5BC81E-34C1-461F-AEE0-A08E2A7DD582}" destId="{4BC567A5-2C42-40E5-ACEE-2688E9F7B0E1}" srcOrd="12" destOrd="0" presId="urn:microsoft.com/office/officeart/2005/8/layout/chevron2"/>
    <dgm:cxn modelId="{72643D27-D5DC-41FC-ACD2-729E7BEF0437}" type="presParOf" srcId="{4BC567A5-2C42-40E5-ACEE-2688E9F7B0E1}" destId="{1563D93B-E05A-45D7-890A-ED1E72B0D39A}" srcOrd="0" destOrd="0" presId="urn:microsoft.com/office/officeart/2005/8/layout/chevron2"/>
    <dgm:cxn modelId="{6767FCFF-11E5-4CE0-85A3-FA153E3D1761}" type="presParOf" srcId="{4BC567A5-2C42-40E5-ACEE-2688E9F7B0E1}" destId="{9BA18526-6486-4F51-9126-8F34747C0445}" srcOrd="1" destOrd="0" presId="urn:microsoft.com/office/officeart/2005/8/layout/chevron2"/>
    <dgm:cxn modelId="{0E47DA6D-A148-4D3F-B651-B3CB434A1D08}" type="presParOf" srcId="{CB5BC81E-34C1-461F-AEE0-A08E2A7DD582}" destId="{192DB5CA-32D3-4AB0-A50F-2AED67C56249}" srcOrd="13" destOrd="0" presId="urn:microsoft.com/office/officeart/2005/8/layout/chevron2"/>
    <dgm:cxn modelId="{25349611-E9CC-4285-BE0F-495AF95AB768}" type="presParOf" srcId="{CB5BC81E-34C1-461F-AEE0-A08E2A7DD582}" destId="{81A53F65-F1C2-4B73-91EA-9B87D38063FA}" srcOrd="14" destOrd="0" presId="urn:microsoft.com/office/officeart/2005/8/layout/chevron2"/>
    <dgm:cxn modelId="{637C54DA-4B33-4720-B720-195892D7D40C}" type="presParOf" srcId="{81A53F65-F1C2-4B73-91EA-9B87D38063FA}" destId="{E821AF38-3C01-4132-884F-B9EAA059C756}" srcOrd="0" destOrd="0" presId="urn:microsoft.com/office/officeart/2005/8/layout/chevron2"/>
    <dgm:cxn modelId="{E23891B8-21E3-4EF8-A145-6D6DA92494B8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AA9D47D0-F08E-456C-9616-EA8FE4F79A67}" type="presOf" srcId="{2A9E7809-7040-4067-909F-D04A93DBB7DC}" destId="{C2C51B65-D59D-43EB-84E6-50F794A93A18}" srcOrd="0" destOrd="0" presId="urn:microsoft.com/office/officeart/2005/8/layout/chevron2"/>
    <dgm:cxn modelId="{CDB83CBF-3420-408A-9B73-4E3F286CB77D}" type="presOf" srcId="{0B6B8DCC-D974-4572-98E1-84674B67A53E}" destId="{72AA5AA9-B676-4657-BD25-A33E6CC9E903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5B5575A0-48BA-4878-A022-19CE033D731C}" type="presOf" srcId="{05D10E5F-211E-4A68-B291-6E77ED6ADF59}" destId="{D13C05B2-E0F9-46A8-B63E-1BE10CCEF874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3341A91B-B689-4ED8-9B91-B6ADEE5F74E8}" type="presOf" srcId="{82265FDF-DC26-4282-9BFC-B99E1CBAC5AD}" destId="{D96D3F65-AA62-4C31-908F-3159D6E72990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EE294026-83CD-4381-87E5-62FB213A4B05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C0D91C0B-F4BC-432E-A241-0D237023E62C}" type="presOf" srcId="{423D3C63-221C-4C00-91F3-7057FAC8F7EE}" destId="{1563D93B-E05A-45D7-890A-ED1E72B0D39A}" srcOrd="0" destOrd="0" presId="urn:microsoft.com/office/officeart/2005/8/layout/chevron2"/>
    <dgm:cxn modelId="{478FB62B-0319-42F6-A7E4-C4CD23A233C1}" type="presOf" srcId="{836E762E-7353-400E-8B31-8B21089FD44C}" destId="{CD56B9A4-2EF1-45DB-A3AE-4E575094631A}" srcOrd="0" destOrd="0" presId="urn:microsoft.com/office/officeart/2005/8/layout/chevron2"/>
    <dgm:cxn modelId="{264074F4-530B-4626-8C77-7E195B9399B4}" type="presOf" srcId="{2345D3C7-FF4E-4065-9496-890DBDEAC645}" destId="{AB764805-9ED8-4A22-97DF-2B6048EDDB2C}" srcOrd="0" destOrd="0" presId="urn:microsoft.com/office/officeart/2005/8/layout/chevron2"/>
    <dgm:cxn modelId="{5702AEA6-ADA8-4E71-8866-0500BB20C8EB}" type="presOf" srcId="{4A78F6FB-3DBE-43F3-94C1-363840DE9C94}" destId="{4E978C87-A02B-43BA-ACA1-4A4997A342B5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460E50AF-C8BA-4E17-A4DE-0104C112A8D6}" type="presOf" srcId="{6E1CB79C-082E-4FD9-979F-2F5FE3469066}" destId="{9BA18526-6486-4F51-9126-8F34747C0445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2623B355-D3A2-458E-8E60-D2C0726A74FC}" type="presOf" srcId="{52F5437C-5701-4FDB-9287-32659CAA5A36}" destId="{59B84D78-D7DC-459E-A6F5-ADE4FD9FAEA4}" srcOrd="0" destOrd="0" presId="urn:microsoft.com/office/officeart/2005/8/layout/chevron2"/>
    <dgm:cxn modelId="{A6440889-4021-4123-B9CC-D6F9363590C7}" type="presOf" srcId="{F23813DE-C0CA-4384-9E08-DE6472EF48AE}" destId="{C5D252CF-D3B2-48F4-BD8D-3634E54F0860}" srcOrd="0" destOrd="0" presId="urn:microsoft.com/office/officeart/2005/8/layout/chevron2"/>
    <dgm:cxn modelId="{D3EC6FB7-0B01-4BC3-99FE-E43B965E8E10}" type="presOf" srcId="{D83380F0-AC0B-4F09-B351-22EBCE319DAC}" destId="{AB55EEBB-79DB-491F-9495-243375861A50}" srcOrd="0" destOrd="0" presId="urn:microsoft.com/office/officeart/2005/8/layout/chevron2"/>
    <dgm:cxn modelId="{B1D81980-237B-4A99-87BC-E84D6C951043}" type="presOf" srcId="{865F8E1D-EC2C-4EB8-A357-359724A27BBA}" destId="{1125E32B-1BA7-44D7-8FA3-5975E418EE74}" srcOrd="0" destOrd="0" presId="urn:microsoft.com/office/officeart/2005/8/layout/chevron2"/>
    <dgm:cxn modelId="{DEE206F5-64B8-418F-AF34-5509BA4CF538}" type="presOf" srcId="{ECB44D63-D008-41C6-8169-CD0F31AD92B9}" destId="{A0BC7744-1325-4953-B513-8EF9CB308518}" srcOrd="0" destOrd="0" presId="urn:microsoft.com/office/officeart/2005/8/layout/chevron2"/>
    <dgm:cxn modelId="{868AF7B3-D390-429D-87C0-FD7B08423A2C}" type="presOf" srcId="{8CEE3983-4E62-4D56-B2D9-BE6E31E51C99}" destId="{CB5BC81E-34C1-461F-AEE0-A08E2A7DD582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D3144741-2A85-468D-BD05-09D92032D942}" type="presOf" srcId="{74EE1953-5336-4A0D-8F0C-7FB7EFAC1F24}" destId="{EDCE8510-088E-4B40-A9FC-2856BC639789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788B307A-0551-403F-A134-FD5C0756CBB4}" type="presParOf" srcId="{CB5BC81E-34C1-461F-AEE0-A08E2A7DD582}" destId="{EDA913A9-5747-481E-8177-3D84815BDD37}" srcOrd="0" destOrd="0" presId="urn:microsoft.com/office/officeart/2005/8/layout/chevron2"/>
    <dgm:cxn modelId="{0AFDEE2C-AD20-4A75-AB54-B552964B22D1}" type="presParOf" srcId="{EDA913A9-5747-481E-8177-3D84815BDD37}" destId="{4E978C87-A02B-43BA-ACA1-4A4997A342B5}" srcOrd="0" destOrd="0" presId="urn:microsoft.com/office/officeart/2005/8/layout/chevron2"/>
    <dgm:cxn modelId="{C1AF33AE-D460-401D-9358-2178C61337D1}" type="presParOf" srcId="{EDA913A9-5747-481E-8177-3D84815BDD37}" destId="{EDCE8510-088E-4B40-A9FC-2856BC639789}" srcOrd="1" destOrd="0" presId="urn:microsoft.com/office/officeart/2005/8/layout/chevron2"/>
    <dgm:cxn modelId="{7A986D1B-D87F-45B1-9A86-26FE25B1AE1A}" type="presParOf" srcId="{CB5BC81E-34C1-461F-AEE0-A08E2A7DD582}" destId="{AEADB3D5-E5B9-4AB7-816C-17D97FB1D0C3}" srcOrd="1" destOrd="0" presId="urn:microsoft.com/office/officeart/2005/8/layout/chevron2"/>
    <dgm:cxn modelId="{188855CF-AC10-4960-8B63-DEB518F477C8}" type="presParOf" srcId="{CB5BC81E-34C1-461F-AEE0-A08E2A7DD582}" destId="{1B306539-7BD0-4376-9492-F1310A7BD0BC}" srcOrd="2" destOrd="0" presId="urn:microsoft.com/office/officeart/2005/8/layout/chevron2"/>
    <dgm:cxn modelId="{F782F173-88A2-491B-9950-14F866D99A4A}" type="presParOf" srcId="{1B306539-7BD0-4376-9492-F1310A7BD0BC}" destId="{72AA5AA9-B676-4657-BD25-A33E6CC9E903}" srcOrd="0" destOrd="0" presId="urn:microsoft.com/office/officeart/2005/8/layout/chevron2"/>
    <dgm:cxn modelId="{39965376-2F19-4827-92FB-50D8A6EA89B1}" type="presParOf" srcId="{1B306539-7BD0-4376-9492-F1310A7BD0BC}" destId="{C2C51B65-D59D-43EB-84E6-50F794A93A18}" srcOrd="1" destOrd="0" presId="urn:microsoft.com/office/officeart/2005/8/layout/chevron2"/>
    <dgm:cxn modelId="{B4A4BC61-BF84-4BE9-96BD-E1347ECACA51}" type="presParOf" srcId="{CB5BC81E-34C1-461F-AEE0-A08E2A7DD582}" destId="{8CBB67B2-1887-4938-A6ED-51C5456B83E1}" srcOrd="3" destOrd="0" presId="urn:microsoft.com/office/officeart/2005/8/layout/chevron2"/>
    <dgm:cxn modelId="{9BFBD2E9-2884-49BE-B7F9-C30FFAC7135C}" type="presParOf" srcId="{CB5BC81E-34C1-461F-AEE0-A08E2A7DD582}" destId="{904F4AB7-01BB-47E8-ACFF-90C8F7BDDBB6}" srcOrd="4" destOrd="0" presId="urn:microsoft.com/office/officeart/2005/8/layout/chevron2"/>
    <dgm:cxn modelId="{D4DB466A-C4E8-46CF-9427-E33AD5327794}" type="presParOf" srcId="{904F4AB7-01BB-47E8-ACFF-90C8F7BDDBB6}" destId="{C5D252CF-D3B2-48F4-BD8D-3634E54F0860}" srcOrd="0" destOrd="0" presId="urn:microsoft.com/office/officeart/2005/8/layout/chevron2"/>
    <dgm:cxn modelId="{2AD91DAB-3627-45CB-B80D-58D774C69B34}" type="presParOf" srcId="{904F4AB7-01BB-47E8-ACFF-90C8F7BDDBB6}" destId="{1125E32B-1BA7-44D7-8FA3-5975E418EE74}" srcOrd="1" destOrd="0" presId="urn:microsoft.com/office/officeart/2005/8/layout/chevron2"/>
    <dgm:cxn modelId="{EA90C2B4-330D-4189-B93E-AC975F177D60}" type="presParOf" srcId="{CB5BC81E-34C1-461F-AEE0-A08E2A7DD582}" destId="{259A202E-CBE6-443F-A9D1-22A2733AA29A}" srcOrd="5" destOrd="0" presId="urn:microsoft.com/office/officeart/2005/8/layout/chevron2"/>
    <dgm:cxn modelId="{D4CF84DB-7F53-4B15-BF3B-7DA8F815B029}" type="presParOf" srcId="{CB5BC81E-34C1-461F-AEE0-A08E2A7DD582}" destId="{C84BE754-EA9B-4C58-8EB1-D0BCB72E7DB8}" srcOrd="6" destOrd="0" presId="urn:microsoft.com/office/officeart/2005/8/layout/chevron2"/>
    <dgm:cxn modelId="{A3C85B7A-1369-4E16-A7F3-6CDD0441A31A}" type="presParOf" srcId="{C84BE754-EA9B-4C58-8EB1-D0BCB72E7DB8}" destId="{CD56B9A4-2EF1-45DB-A3AE-4E575094631A}" srcOrd="0" destOrd="0" presId="urn:microsoft.com/office/officeart/2005/8/layout/chevron2"/>
    <dgm:cxn modelId="{004AF50D-3EE3-472F-B2EF-B00ADDC709D2}" type="presParOf" srcId="{C84BE754-EA9B-4C58-8EB1-D0BCB72E7DB8}" destId="{59B84D78-D7DC-459E-A6F5-ADE4FD9FAEA4}" srcOrd="1" destOrd="0" presId="urn:microsoft.com/office/officeart/2005/8/layout/chevron2"/>
    <dgm:cxn modelId="{7F25CE94-0C0F-4D6A-AF33-D1DD5BA4B6C4}" type="presParOf" srcId="{CB5BC81E-34C1-461F-AEE0-A08E2A7DD582}" destId="{519B89BD-5C0D-4DE0-9028-62CAFB3F9B39}" srcOrd="7" destOrd="0" presId="urn:microsoft.com/office/officeart/2005/8/layout/chevron2"/>
    <dgm:cxn modelId="{3E396ED9-12DA-4C39-BD04-D5E0A2FE7BC3}" type="presParOf" srcId="{CB5BC81E-34C1-461F-AEE0-A08E2A7DD582}" destId="{098E5091-0487-4F3A-9716-3372429796A6}" srcOrd="8" destOrd="0" presId="urn:microsoft.com/office/officeart/2005/8/layout/chevron2"/>
    <dgm:cxn modelId="{D1552121-F84B-4749-8355-83000D135757}" type="presParOf" srcId="{098E5091-0487-4F3A-9716-3372429796A6}" destId="{AB764805-9ED8-4A22-97DF-2B6048EDDB2C}" srcOrd="0" destOrd="0" presId="urn:microsoft.com/office/officeart/2005/8/layout/chevron2"/>
    <dgm:cxn modelId="{A8DBB6E5-7EF6-4B94-B118-B0B7C3D7DC48}" type="presParOf" srcId="{098E5091-0487-4F3A-9716-3372429796A6}" destId="{AB55EEBB-79DB-491F-9495-243375861A50}" srcOrd="1" destOrd="0" presId="urn:microsoft.com/office/officeart/2005/8/layout/chevron2"/>
    <dgm:cxn modelId="{F9284AFE-4B90-4C5A-9ED4-03286E4CEC4C}" type="presParOf" srcId="{CB5BC81E-34C1-461F-AEE0-A08E2A7DD582}" destId="{E77AFF93-97BD-443A-AA99-ABBC07BE42D5}" srcOrd="9" destOrd="0" presId="urn:microsoft.com/office/officeart/2005/8/layout/chevron2"/>
    <dgm:cxn modelId="{3465A650-B9CD-4BB4-AD51-8AD726C851B6}" type="presParOf" srcId="{CB5BC81E-34C1-461F-AEE0-A08E2A7DD582}" destId="{7AF35DB4-69E6-4CCE-BAFD-F002954BDF78}" srcOrd="10" destOrd="0" presId="urn:microsoft.com/office/officeart/2005/8/layout/chevron2"/>
    <dgm:cxn modelId="{CAE15816-65DF-4C3F-A49B-3CFB3783130F}" type="presParOf" srcId="{7AF35DB4-69E6-4CCE-BAFD-F002954BDF78}" destId="{D96D3F65-AA62-4C31-908F-3159D6E72990}" srcOrd="0" destOrd="0" presId="urn:microsoft.com/office/officeart/2005/8/layout/chevron2"/>
    <dgm:cxn modelId="{1BC5916F-3746-46BA-9D3F-D815A2C7F850}" type="presParOf" srcId="{7AF35DB4-69E6-4CCE-BAFD-F002954BDF78}" destId="{D13C05B2-E0F9-46A8-B63E-1BE10CCEF874}" srcOrd="1" destOrd="0" presId="urn:microsoft.com/office/officeart/2005/8/layout/chevron2"/>
    <dgm:cxn modelId="{1D8AF55F-1382-45BB-8F8B-F1DFAF08AD24}" type="presParOf" srcId="{CB5BC81E-34C1-461F-AEE0-A08E2A7DD582}" destId="{B7169D1A-E4A9-4F6F-83EE-7B5673D0A3E9}" srcOrd="11" destOrd="0" presId="urn:microsoft.com/office/officeart/2005/8/layout/chevron2"/>
    <dgm:cxn modelId="{91451F58-8E57-4803-83AF-002C3F3DAED5}" type="presParOf" srcId="{CB5BC81E-34C1-461F-AEE0-A08E2A7DD582}" destId="{4BC567A5-2C42-40E5-ACEE-2688E9F7B0E1}" srcOrd="12" destOrd="0" presId="urn:microsoft.com/office/officeart/2005/8/layout/chevron2"/>
    <dgm:cxn modelId="{51654AC4-4E3A-4870-806F-C930473DC39D}" type="presParOf" srcId="{4BC567A5-2C42-40E5-ACEE-2688E9F7B0E1}" destId="{1563D93B-E05A-45D7-890A-ED1E72B0D39A}" srcOrd="0" destOrd="0" presId="urn:microsoft.com/office/officeart/2005/8/layout/chevron2"/>
    <dgm:cxn modelId="{3CA6F4BE-014D-44B4-A6AC-E42BCBBC5173}" type="presParOf" srcId="{4BC567A5-2C42-40E5-ACEE-2688E9F7B0E1}" destId="{9BA18526-6486-4F51-9126-8F34747C0445}" srcOrd="1" destOrd="0" presId="urn:microsoft.com/office/officeart/2005/8/layout/chevron2"/>
    <dgm:cxn modelId="{3A7516B9-3E7A-4F29-A33A-FE4C4649654C}" type="presParOf" srcId="{CB5BC81E-34C1-461F-AEE0-A08E2A7DD582}" destId="{192DB5CA-32D3-4AB0-A50F-2AED67C56249}" srcOrd="13" destOrd="0" presId="urn:microsoft.com/office/officeart/2005/8/layout/chevron2"/>
    <dgm:cxn modelId="{FD5AA8EA-4316-4EEC-905B-51481BAB6CA8}" type="presParOf" srcId="{CB5BC81E-34C1-461F-AEE0-A08E2A7DD582}" destId="{81A53F65-F1C2-4B73-91EA-9B87D38063FA}" srcOrd="14" destOrd="0" presId="urn:microsoft.com/office/officeart/2005/8/layout/chevron2"/>
    <dgm:cxn modelId="{0DF4147B-4F0C-4C69-BDDF-409C1AC608F0}" type="presParOf" srcId="{81A53F65-F1C2-4B73-91EA-9B87D38063FA}" destId="{E821AF38-3C01-4132-884F-B9EAA059C756}" srcOrd="0" destOrd="0" presId="urn:microsoft.com/office/officeart/2005/8/layout/chevron2"/>
    <dgm:cxn modelId="{A904CB04-6678-4032-86CA-E7400C1D2CEF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048486-082D-4424-B63D-4131084F6333}" type="presOf" srcId="{0B6B8DCC-D974-4572-98E1-84674B67A53E}" destId="{72AA5AA9-B676-4657-BD25-A33E6CC9E903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5C3DB10B-CAF0-4619-B327-5ADD40673B0D}" type="presOf" srcId="{4A78F6FB-3DBE-43F3-94C1-363840DE9C94}" destId="{4E978C87-A02B-43BA-ACA1-4A4997A342B5}" srcOrd="0" destOrd="0" presId="urn:microsoft.com/office/officeart/2005/8/layout/chevron2"/>
    <dgm:cxn modelId="{F0A2FBE3-AF03-4F2A-B516-6F617591BD44}" type="presOf" srcId="{74EE1953-5336-4A0D-8F0C-7FB7EFAC1F24}" destId="{EDCE8510-088E-4B40-A9FC-2856BC639789}" srcOrd="0" destOrd="0" presId="urn:microsoft.com/office/officeart/2005/8/layout/chevron2"/>
    <dgm:cxn modelId="{FD352626-9B07-4370-91C6-4D0C1E575976}" type="presOf" srcId="{D83380F0-AC0B-4F09-B351-22EBCE319DAC}" destId="{AB55EEBB-79DB-491F-9495-243375861A50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8CD6CA91-3089-4DEE-B835-A07E8682FD94}" type="presOf" srcId="{6E1CB79C-082E-4FD9-979F-2F5FE3469066}" destId="{9BA18526-6486-4F51-9126-8F34747C0445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55D9E930-49EF-4D08-8BB0-743CF0670D85}" type="presOf" srcId="{ECB44D63-D008-41C6-8169-CD0F31AD92B9}" destId="{A0BC7744-1325-4953-B513-8EF9CB308518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0F557433-60CC-46F7-8A8B-11561717EC7B}" type="presOf" srcId="{82265FDF-DC26-4282-9BFC-B99E1CBAC5AD}" destId="{D96D3F65-AA62-4C31-908F-3159D6E72990}" srcOrd="0" destOrd="0" presId="urn:microsoft.com/office/officeart/2005/8/layout/chevron2"/>
    <dgm:cxn modelId="{44E1A887-1595-425D-AE15-0F68C42E6C32}" type="presOf" srcId="{2A9E7809-7040-4067-909F-D04A93DBB7DC}" destId="{C2C51B65-D59D-43EB-84E6-50F794A93A18}" srcOrd="0" destOrd="0" presId="urn:microsoft.com/office/officeart/2005/8/layout/chevron2"/>
    <dgm:cxn modelId="{20CCEA93-C31F-49F7-A9C8-B2D81D7CF719}" type="presOf" srcId="{05D10E5F-211E-4A68-B291-6E77ED6ADF59}" destId="{D13C05B2-E0F9-46A8-B63E-1BE10CCEF874}" srcOrd="0" destOrd="0" presId="urn:microsoft.com/office/officeart/2005/8/layout/chevron2"/>
    <dgm:cxn modelId="{AA3F6026-7A78-4B84-AEAD-80BD1FD60E3B}" type="presOf" srcId="{423D3C63-221C-4C00-91F3-7057FAC8F7EE}" destId="{1563D93B-E05A-45D7-890A-ED1E72B0D39A}" srcOrd="0" destOrd="0" presId="urn:microsoft.com/office/officeart/2005/8/layout/chevron2"/>
    <dgm:cxn modelId="{E6DCF7E4-196C-41F7-B31E-EFF10FA82956}" type="presOf" srcId="{7B4300CA-65C1-4858-AB0E-ABD01227017C}" destId="{E821AF38-3C01-4132-884F-B9EAA059C756}" srcOrd="0" destOrd="0" presId="urn:microsoft.com/office/officeart/2005/8/layout/chevron2"/>
    <dgm:cxn modelId="{AE2F0732-5242-46D2-9E58-20B5A81FE737}" type="presOf" srcId="{52F5437C-5701-4FDB-9287-32659CAA5A36}" destId="{59B84D78-D7DC-459E-A6F5-ADE4FD9FAEA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C816F2B5-1E02-480E-A96D-4F3BD9FCC9A4}" type="presOf" srcId="{836E762E-7353-400E-8B31-8B21089FD44C}" destId="{CD56B9A4-2EF1-45DB-A3AE-4E575094631A}" srcOrd="0" destOrd="0" presId="urn:microsoft.com/office/officeart/2005/8/layout/chevron2"/>
    <dgm:cxn modelId="{73A380CE-14CA-4C44-84BC-3EDA79C73EA1}" type="presOf" srcId="{8CEE3983-4E62-4D56-B2D9-BE6E31E51C99}" destId="{CB5BC81E-34C1-461F-AEE0-A08E2A7DD582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91F27F44-276C-474B-9667-59B1757F67D8}" type="presOf" srcId="{F23813DE-C0CA-4384-9E08-DE6472EF48AE}" destId="{C5D252CF-D3B2-48F4-BD8D-3634E54F086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05B1B90F-0F2D-4DE6-B0C7-C242810F9A9F}" type="presOf" srcId="{865F8E1D-EC2C-4EB8-A357-359724A27BBA}" destId="{1125E32B-1BA7-44D7-8FA3-5975E418EE74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2253272-8026-4BEC-A439-A474BFEF1B15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FF415DD3-6C63-48F5-A4E6-24351F33CD13}" type="presParOf" srcId="{CB5BC81E-34C1-461F-AEE0-A08E2A7DD582}" destId="{EDA913A9-5747-481E-8177-3D84815BDD37}" srcOrd="0" destOrd="0" presId="urn:microsoft.com/office/officeart/2005/8/layout/chevron2"/>
    <dgm:cxn modelId="{FFFCA4DD-D516-4F32-BFDC-F1A6324170CD}" type="presParOf" srcId="{EDA913A9-5747-481E-8177-3D84815BDD37}" destId="{4E978C87-A02B-43BA-ACA1-4A4997A342B5}" srcOrd="0" destOrd="0" presId="urn:microsoft.com/office/officeart/2005/8/layout/chevron2"/>
    <dgm:cxn modelId="{F4FCE77A-C858-4E05-A616-DA492F80B65B}" type="presParOf" srcId="{EDA913A9-5747-481E-8177-3D84815BDD37}" destId="{EDCE8510-088E-4B40-A9FC-2856BC639789}" srcOrd="1" destOrd="0" presId="urn:microsoft.com/office/officeart/2005/8/layout/chevron2"/>
    <dgm:cxn modelId="{97617EE5-DE73-4555-A5B2-BD1CAB992E9F}" type="presParOf" srcId="{CB5BC81E-34C1-461F-AEE0-A08E2A7DD582}" destId="{AEADB3D5-E5B9-4AB7-816C-17D97FB1D0C3}" srcOrd="1" destOrd="0" presId="urn:microsoft.com/office/officeart/2005/8/layout/chevron2"/>
    <dgm:cxn modelId="{F2DDB96B-14EB-436B-AF25-19DA670ECC9F}" type="presParOf" srcId="{CB5BC81E-34C1-461F-AEE0-A08E2A7DD582}" destId="{1B306539-7BD0-4376-9492-F1310A7BD0BC}" srcOrd="2" destOrd="0" presId="urn:microsoft.com/office/officeart/2005/8/layout/chevron2"/>
    <dgm:cxn modelId="{5C6229B1-B3FE-43FC-BE5C-754E266D0B8A}" type="presParOf" srcId="{1B306539-7BD0-4376-9492-F1310A7BD0BC}" destId="{72AA5AA9-B676-4657-BD25-A33E6CC9E903}" srcOrd="0" destOrd="0" presId="urn:microsoft.com/office/officeart/2005/8/layout/chevron2"/>
    <dgm:cxn modelId="{0CAD113C-FD2C-434D-BF3F-3AEA3C4E4642}" type="presParOf" srcId="{1B306539-7BD0-4376-9492-F1310A7BD0BC}" destId="{C2C51B65-D59D-43EB-84E6-50F794A93A18}" srcOrd="1" destOrd="0" presId="urn:microsoft.com/office/officeart/2005/8/layout/chevron2"/>
    <dgm:cxn modelId="{ABF2A42D-A8F8-44FD-862E-FCA4E51467A4}" type="presParOf" srcId="{CB5BC81E-34C1-461F-AEE0-A08E2A7DD582}" destId="{8CBB67B2-1887-4938-A6ED-51C5456B83E1}" srcOrd="3" destOrd="0" presId="urn:microsoft.com/office/officeart/2005/8/layout/chevron2"/>
    <dgm:cxn modelId="{88226677-7ED1-456E-BC95-97EB9BB396D3}" type="presParOf" srcId="{CB5BC81E-34C1-461F-AEE0-A08E2A7DD582}" destId="{904F4AB7-01BB-47E8-ACFF-90C8F7BDDBB6}" srcOrd="4" destOrd="0" presId="urn:microsoft.com/office/officeart/2005/8/layout/chevron2"/>
    <dgm:cxn modelId="{F95594D9-88CF-48A4-B2AB-9B6C1039D2BB}" type="presParOf" srcId="{904F4AB7-01BB-47E8-ACFF-90C8F7BDDBB6}" destId="{C5D252CF-D3B2-48F4-BD8D-3634E54F0860}" srcOrd="0" destOrd="0" presId="urn:microsoft.com/office/officeart/2005/8/layout/chevron2"/>
    <dgm:cxn modelId="{79C87D70-5D0C-4316-9035-EF3E15B3D675}" type="presParOf" srcId="{904F4AB7-01BB-47E8-ACFF-90C8F7BDDBB6}" destId="{1125E32B-1BA7-44D7-8FA3-5975E418EE74}" srcOrd="1" destOrd="0" presId="urn:microsoft.com/office/officeart/2005/8/layout/chevron2"/>
    <dgm:cxn modelId="{41753C16-58A5-4AAC-8B72-57D9380710AA}" type="presParOf" srcId="{CB5BC81E-34C1-461F-AEE0-A08E2A7DD582}" destId="{259A202E-CBE6-443F-A9D1-22A2733AA29A}" srcOrd="5" destOrd="0" presId="urn:microsoft.com/office/officeart/2005/8/layout/chevron2"/>
    <dgm:cxn modelId="{35E55385-5C34-4FD3-9CFA-C0BCFFA4F003}" type="presParOf" srcId="{CB5BC81E-34C1-461F-AEE0-A08E2A7DD582}" destId="{C84BE754-EA9B-4C58-8EB1-D0BCB72E7DB8}" srcOrd="6" destOrd="0" presId="urn:microsoft.com/office/officeart/2005/8/layout/chevron2"/>
    <dgm:cxn modelId="{E2D4C4CA-22F4-47DC-9FFD-90C37AA8D239}" type="presParOf" srcId="{C84BE754-EA9B-4C58-8EB1-D0BCB72E7DB8}" destId="{CD56B9A4-2EF1-45DB-A3AE-4E575094631A}" srcOrd="0" destOrd="0" presId="urn:microsoft.com/office/officeart/2005/8/layout/chevron2"/>
    <dgm:cxn modelId="{AA586F6F-BDDE-41D5-BCE7-26C0D0E22EB7}" type="presParOf" srcId="{C84BE754-EA9B-4C58-8EB1-D0BCB72E7DB8}" destId="{59B84D78-D7DC-459E-A6F5-ADE4FD9FAEA4}" srcOrd="1" destOrd="0" presId="urn:microsoft.com/office/officeart/2005/8/layout/chevron2"/>
    <dgm:cxn modelId="{594E455F-2967-499B-8758-9CFD8E1ED222}" type="presParOf" srcId="{CB5BC81E-34C1-461F-AEE0-A08E2A7DD582}" destId="{519B89BD-5C0D-4DE0-9028-62CAFB3F9B39}" srcOrd="7" destOrd="0" presId="urn:microsoft.com/office/officeart/2005/8/layout/chevron2"/>
    <dgm:cxn modelId="{0CF99F38-AD92-4C67-82F1-33E44493A98B}" type="presParOf" srcId="{CB5BC81E-34C1-461F-AEE0-A08E2A7DD582}" destId="{098E5091-0487-4F3A-9716-3372429796A6}" srcOrd="8" destOrd="0" presId="urn:microsoft.com/office/officeart/2005/8/layout/chevron2"/>
    <dgm:cxn modelId="{E2BF4E71-2DFB-4A46-AA34-32DAB071192D}" type="presParOf" srcId="{098E5091-0487-4F3A-9716-3372429796A6}" destId="{AB764805-9ED8-4A22-97DF-2B6048EDDB2C}" srcOrd="0" destOrd="0" presId="urn:microsoft.com/office/officeart/2005/8/layout/chevron2"/>
    <dgm:cxn modelId="{E6772A49-EDFC-4A6F-A83D-7EFE1B9C0060}" type="presParOf" srcId="{098E5091-0487-4F3A-9716-3372429796A6}" destId="{AB55EEBB-79DB-491F-9495-243375861A50}" srcOrd="1" destOrd="0" presId="urn:microsoft.com/office/officeart/2005/8/layout/chevron2"/>
    <dgm:cxn modelId="{9DBE1762-B8A2-4EC2-B9AB-20D5E3D24B96}" type="presParOf" srcId="{CB5BC81E-34C1-461F-AEE0-A08E2A7DD582}" destId="{E77AFF93-97BD-443A-AA99-ABBC07BE42D5}" srcOrd="9" destOrd="0" presId="urn:microsoft.com/office/officeart/2005/8/layout/chevron2"/>
    <dgm:cxn modelId="{5982F106-E26C-4C78-9979-7058695F1101}" type="presParOf" srcId="{CB5BC81E-34C1-461F-AEE0-A08E2A7DD582}" destId="{7AF35DB4-69E6-4CCE-BAFD-F002954BDF78}" srcOrd="10" destOrd="0" presId="urn:microsoft.com/office/officeart/2005/8/layout/chevron2"/>
    <dgm:cxn modelId="{41CFCC8F-9B79-4CA9-95EB-9CA6E94643AF}" type="presParOf" srcId="{7AF35DB4-69E6-4CCE-BAFD-F002954BDF78}" destId="{D96D3F65-AA62-4C31-908F-3159D6E72990}" srcOrd="0" destOrd="0" presId="urn:microsoft.com/office/officeart/2005/8/layout/chevron2"/>
    <dgm:cxn modelId="{7DFD5C76-03D1-4EE8-AD33-0D83DFB6C425}" type="presParOf" srcId="{7AF35DB4-69E6-4CCE-BAFD-F002954BDF78}" destId="{D13C05B2-E0F9-46A8-B63E-1BE10CCEF874}" srcOrd="1" destOrd="0" presId="urn:microsoft.com/office/officeart/2005/8/layout/chevron2"/>
    <dgm:cxn modelId="{BAE06B23-09F6-4708-BB32-5378AB693AB1}" type="presParOf" srcId="{CB5BC81E-34C1-461F-AEE0-A08E2A7DD582}" destId="{B7169D1A-E4A9-4F6F-83EE-7B5673D0A3E9}" srcOrd="11" destOrd="0" presId="urn:microsoft.com/office/officeart/2005/8/layout/chevron2"/>
    <dgm:cxn modelId="{87CCCA9E-8C7E-4FD8-A27F-6838D7CFBC38}" type="presParOf" srcId="{CB5BC81E-34C1-461F-AEE0-A08E2A7DD582}" destId="{4BC567A5-2C42-40E5-ACEE-2688E9F7B0E1}" srcOrd="12" destOrd="0" presId="urn:microsoft.com/office/officeart/2005/8/layout/chevron2"/>
    <dgm:cxn modelId="{CBB22FA3-E839-4510-AB45-942D8B44A4D9}" type="presParOf" srcId="{4BC567A5-2C42-40E5-ACEE-2688E9F7B0E1}" destId="{1563D93B-E05A-45D7-890A-ED1E72B0D39A}" srcOrd="0" destOrd="0" presId="urn:microsoft.com/office/officeart/2005/8/layout/chevron2"/>
    <dgm:cxn modelId="{17DE3F85-C0AE-43A7-A5A6-9AD05A78A211}" type="presParOf" srcId="{4BC567A5-2C42-40E5-ACEE-2688E9F7B0E1}" destId="{9BA18526-6486-4F51-9126-8F34747C0445}" srcOrd="1" destOrd="0" presId="urn:microsoft.com/office/officeart/2005/8/layout/chevron2"/>
    <dgm:cxn modelId="{7417B154-6285-4B6C-8660-01DFE1C77BF9}" type="presParOf" srcId="{CB5BC81E-34C1-461F-AEE0-A08E2A7DD582}" destId="{192DB5CA-32D3-4AB0-A50F-2AED67C56249}" srcOrd="13" destOrd="0" presId="urn:microsoft.com/office/officeart/2005/8/layout/chevron2"/>
    <dgm:cxn modelId="{81C1C370-F48C-41E0-B31D-D9F08A574BD1}" type="presParOf" srcId="{CB5BC81E-34C1-461F-AEE0-A08E2A7DD582}" destId="{81A53F65-F1C2-4B73-91EA-9B87D38063FA}" srcOrd="14" destOrd="0" presId="urn:microsoft.com/office/officeart/2005/8/layout/chevron2"/>
    <dgm:cxn modelId="{9244F64E-8CC9-4691-A169-C51111DDE92F}" type="presParOf" srcId="{81A53F65-F1C2-4B73-91EA-9B87D38063FA}" destId="{E821AF38-3C01-4132-884F-B9EAA059C756}" srcOrd="0" destOrd="0" presId="urn:microsoft.com/office/officeart/2005/8/layout/chevron2"/>
    <dgm:cxn modelId="{1DBA0DB1-AF0D-4243-94B6-8EA455410C2C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7AADDB-61E4-4EE8-94CD-19D626CE7C95}" type="presOf" srcId="{2345D3C7-FF4E-4065-9496-890DBDEAC645}" destId="{AB764805-9ED8-4A22-97DF-2B6048EDDB2C}" srcOrd="0" destOrd="0" presId="urn:microsoft.com/office/officeart/2005/8/layout/chevron2"/>
    <dgm:cxn modelId="{DE10096E-E71D-49E9-8052-4792ECA42864}" type="presOf" srcId="{52F5437C-5701-4FDB-9287-32659CAA5A36}" destId="{59B84D78-D7DC-459E-A6F5-ADE4FD9FAEA4}" srcOrd="0" destOrd="0" presId="urn:microsoft.com/office/officeart/2005/8/layout/chevron2"/>
    <dgm:cxn modelId="{8C03554C-3DF8-44E5-8F86-EE99ADB757D4}" type="presOf" srcId="{D83380F0-AC0B-4F09-B351-22EBCE319DAC}" destId="{AB55EEBB-79DB-491F-9495-243375861A5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B4B34D85-B891-49C7-9571-EB9D7F2C5607}" type="presOf" srcId="{836E762E-7353-400E-8B31-8B21089FD44C}" destId="{CD56B9A4-2EF1-45DB-A3AE-4E575094631A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8611E5A6-DC15-4C04-ADB5-3FC5CDDB23CA}" type="presOf" srcId="{423D3C63-221C-4C00-91F3-7057FAC8F7EE}" destId="{1563D93B-E05A-45D7-890A-ED1E72B0D39A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BF3817D3-2D3A-46A6-A28B-D36504350B8F}" type="presOf" srcId="{4A78F6FB-3DBE-43F3-94C1-363840DE9C94}" destId="{4E978C87-A02B-43BA-ACA1-4A4997A342B5}" srcOrd="0" destOrd="0" presId="urn:microsoft.com/office/officeart/2005/8/layout/chevron2"/>
    <dgm:cxn modelId="{D5C153CD-CEE3-4774-BB50-10A6D87FBB91}" type="presOf" srcId="{74EE1953-5336-4A0D-8F0C-7FB7EFAC1F24}" destId="{EDCE8510-088E-4B40-A9FC-2856BC639789}" srcOrd="0" destOrd="0" presId="urn:microsoft.com/office/officeart/2005/8/layout/chevron2"/>
    <dgm:cxn modelId="{132BE93E-307C-451C-8B79-DB0FB711C108}" type="presOf" srcId="{6E1CB79C-082E-4FD9-979F-2F5FE3469066}" destId="{9BA18526-6486-4F51-9126-8F34747C0445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36BE6DE3-9B71-4BF2-8755-0CF09715F1AE}" type="presOf" srcId="{ECB44D63-D008-41C6-8169-CD0F31AD92B9}" destId="{A0BC7744-1325-4953-B513-8EF9CB3085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05722C6-A7C0-4E16-BA23-9A5E85B9B9A8}" type="presOf" srcId="{F23813DE-C0CA-4384-9E08-DE6472EF48AE}" destId="{C5D252CF-D3B2-48F4-BD8D-3634E54F086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AFA8A26E-67E1-46A6-A8D4-2235472E9751}" type="presOf" srcId="{05D10E5F-211E-4A68-B291-6E77ED6ADF59}" destId="{D13C05B2-E0F9-46A8-B63E-1BE10CCEF874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6511B56-5D2A-40EB-BA02-7704F677CAEA}" type="presOf" srcId="{8CEE3983-4E62-4D56-B2D9-BE6E31E51C99}" destId="{CB5BC81E-34C1-461F-AEE0-A08E2A7DD582}" srcOrd="0" destOrd="0" presId="urn:microsoft.com/office/officeart/2005/8/layout/chevron2"/>
    <dgm:cxn modelId="{0C5A8957-A17C-4CB0-B500-0D7548AF554D}" type="presOf" srcId="{7B4300CA-65C1-4858-AB0E-ABD01227017C}" destId="{E821AF38-3C01-4132-884F-B9EAA059C756}" srcOrd="0" destOrd="0" presId="urn:microsoft.com/office/officeart/2005/8/layout/chevron2"/>
    <dgm:cxn modelId="{9640422C-FB89-4D29-B714-76493F66C07A}" type="presOf" srcId="{0B6B8DCC-D974-4572-98E1-84674B67A53E}" destId="{72AA5AA9-B676-4657-BD25-A33E6CC9E903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03CFE3E1-C07D-4426-BF80-A31567E34C0D}" type="presOf" srcId="{2A9E7809-7040-4067-909F-D04A93DBB7DC}" destId="{C2C51B65-D59D-43EB-84E6-50F794A93A18}" srcOrd="0" destOrd="0" presId="urn:microsoft.com/office/officeart/2005/8/layout/chevron2"/>
    <dgm:cxn modelId="{001DE0D6-18F7-452D-8265-ACFBED808C5F}" type="presOf" srcId="{82265FDF-DC26-4282-9BFC-B99E1CBAC5AD}" destId="{D96D3F65-AA62-4C31-908F-3159D6E72990}" srcOrd="0" destOrd="0" presId="urn:microsoft.com/office/officeart/2005/8/layout/chevron2"/>
    <dgm:cxn modelId="{6F4402E2-4F89-4FD9-A9E6-6C339BEA904A}" type="presOf" srcId="{865F8E1D-EC2C-4EB8-A357-359724A27BBA}" destId="{1125E32B-1BA7-44D7-8FA3-5975E418EE74}" srcOrd="0" destOrd="0" presId="urn:microsoft.com/office/officeart/2005/8/layout/chevron2"/>
    <dgm:cxn modelId="{4F1BA5DB-A4DC-47CF-9119-B2111CA05BC7}" type="presParOf" srcId="{CB5BC81E-34C1-461F-AEE0-A08E2A7DD582}" destId="{EDA913A9-5747-481E-8177-3D84815BDD37}" srcOrd="0" destOrd="0" presId="urn:microsoft.com/office/officeart/2005/8/layout/chevron2"/>
    <dgm:cxn modelId="{B7D8AD6F-31D6-4058-8C37-6AB0609E3499}" type="presParOf" srcId="{EDA913A9-5747-481E-8177-3D84815BDD37}" destId="{4E978C87-A02B-43BA-ACA1-4A4997A342B5}" srcOrd="0" destOrd="0" presId="urn:microsoft.com/office/officeart/2005/8/layout/chevron2"/>
    <dgm:cxn modelId="{FE9D2426-21E7-433A-849D-883365562089}" type="presParOf" srcId="{EDA913A9-5747-481E-8177-3D84815BDD37}" destId="{EDCE8510-088E-4B40-A9FC-2856BC639789}" srcOrd="1" destOrd="0" presId="urn:microsoft.com/office/officeart/2005/8/layout/chevron2"/>
    <dgm:cxn modelId="{C196BDD5-76FD-4801-AF3C-7DE4094D3CE5}" type="presParOf" srcId="{CB5BC81E-34C1-461F-AEE0-A08E2A7DD582}" destId="{AEADB3D5-E5B9-4AB7-816C-17D97FB1D0C3}" srcOrd="1" destOrd="0" presId="urn:microsoft.com/office/officeart/2005/8/layout/chevron2"/>
    <dgm:cxn modelId="{6F68BE8C-A589-4366-91E9-C15A9B2CCE83}" type="presParOf" srcId="{CB5BC81E-34C1-461F-AEE0-A08E2A7DD582}" destId="{1B306539-7BD0-4376-9492-F1310A7BD0BC}" srcOrd="2" destOrd="0" presId="urn:microsoft.com/office/officeart/2005/8/layout/chevron2"/>
    <dgm:cxn modelId="{22E7583F-A840-4A82-BA7D-F2A6EEC1296D}" type="presParOf" srcId="{1B306539-7BD0-4376-9492-F1310A7BD0BC}" destId="{72AA5AA9-B676-4657-BD25-A33E6CC9E903}" srcOrd="0" destOrd="0" presId="urn:microsoft.com/office/officeart/2005/8/layout/chevron2"/>
    <dgm:cxn modelId="{A77266A5-2EDC-4AAB-A04E-45593F1759CF}" type="presParOf" srcId="{1B306539-7BD0-4376-9492-F1310A7BD0BC}" destId="{C2C51B65-D59D-43EB-84E6-50F794A93A18}" srcOrd="1" destOrd="0" presId="urn:microsoft.com/office/officeart/2005/8/layout/chevron2"/>
    <dgm:cxn modelId="{E9B8283F-53F0-4BCC-B35B-BDB698D2F5EC}" type="presParOf" srcId="{CB5BC81E-34C1-461F-AEE0-A08E2A7DD582}" destId="{8CBB67B2-1887-4938-A6ED-51C5456B83E1}" srcOrd="3" destOrd="0" presId="urn:microsoft.com/office/officeart/2005/8/layout/chevron2"/>
    <dgm:cxn modelId="{F95ED103-1953-445A-9AF6-13BCF880E16D}" type="presParOf" srcId="{CB5BC81E-34C1-461F-AEE0-A08E2A7DD582}" destId="{904F4AB7-01BB-47E8-ACFF-90C8F7BDDBB6}" srcOrd="4" destOrd="0" presId="urn:microsoft.com/office/officeart/2005/8/layout/chevron2"/>
    <dgm:cxn modelId="{640EF91B-D9A2-4141-BF5C-ECBBD83EAC1C}" type="presParOf" srcId="{904F4AB7-01BB-47E8-ACFF-90C8F7BDDBB6}" destId="{C5D252CF-D3B2-48F4-BD8D-3634E54F0860}" srcOrd="0" destOrd="0" presId="urn:microsoft.com/office/officeart/2005/8/layout/chevron2"/>
    <dgm:cxn modelId="{05A56891-0884-4FE6-8B8B-6C7F77849873}" type="presParOf" srcId="{904F4AB7-01BB-47E8-ACFF-90C8F7BDDBB6}" destId="{1125E32B-1BA7-44D7-8FA3-5975E418EE74}" srcOrd="1" destOrd="0" presId="urn:microsoft.com/office/officeart/2005/8/layout/chevron2"/>
    <dgm:cxn modelId="{151E64B8-1797-423B-B13B-97E89D6CDD19}" type="presParOf" srcId="{CB5BC81E-34C1-461F-AEE0-A08E2A7DD582}" destId="{259A202E-CBE6-443F-A9D1-22A2733AA29A}" srcOrd="5" destOrd="0" presId="urn:microsoft.com/office/officeart/2005/8/layout/chevron2"/>
    <dgm:cxn modelId="{F90D0BCA-3099-4687-83BC-8033737761F1}" type="presParOf" srcId="{CB5BC81E-34C1-461F-AEE0-A08E2A7DD582}" destId="{C84BE754-EA9B-4C58-8EB1-D0BCB72E7DB8}" srcOrd="6" destOrd="0" presId="urn:microsoft.com/office/officeart/2005/8/layout/chevron2"/>
    <dgm:cxn modelId="{A94679CA-F3B0-41B6-88BD-63CC4FF821BB}" type="presParOf" srcId="{C84BE754-EA9B-4C58-8EB1-D0BCB72E7DB8}" destId="{CD56B9A4-2EF1-45DB-A3AE-4E575094631A}" srcOrd="0" destOrd="0" presId="urn:microsoft.com/office/officeart/2005/8/layout/chevron2"/>
    <dgm:cxn modelId="{4534CB76-2D16-46DC-B154-3803A711B0F0}" type="presParOf" srcId="{C84BE754-EA9B-4C58-8EB1-D0BCB72E7DB8}" destId="{59B84D78-D7DC-459E-A6F5-ADE4FD9FAEA4}" srcOrd="1" destOrd="0" presId="urn:microsoft.com/office/officeart/2005/8/layout/chevron2"/>
    <dgm:cxn modelId="{E3988AAA-D012-4AB1-A4D4-F7D3DA4CD89D}" type="presParOf" srcId="{CB5BC81E-34C1-461F-AEE0-A08E2A7DD582}" destId="{519B89BD-5C0D-4DE0-9028-62CAFB3F9B39}" srcOrd="7" destOrd="0" presId="urn:microsoft.com/office/officeart/2005/8/layout/chevron2"/>
    <dgm:cxn modelId="{F68BDED4-5056-457A-9E13-FE8724A230A3}" type="presParOf" srcId="{CB5BC81E-34C1-461F-AEE0-A08E2A7DD582}" destId="{098E5091-0487-4F3A-9716-3372429796A6}" srcOrd="8" destOrd="0" presId="urn:microsoft.com/office/officeart/2005/8/layout/chevron2"/>
    <dgm:cxn modelId="{9F9B1B63-598E-4FF6-87A9-38A847AA517B}" type="presParOf" srcId="{098E5091-0487-4F3A-9716-3372429796A6}" destId="{AB764805-9ED8-4A22-97DF-2B6048EDDB2C}" srcOrd="0" destOrd="0" presId="urn:microsoft.com/office/officeart/2005/8/layout/chevron2"/>
    <dgm:cxn modelId="{3CC69DD2-E25E-4DC3-9FB9-D31A6B3D0497}" type="presParOf" srcId="{098E5091-0487-4F3A-9716-3372429796A6}" destId="{AB55EEBB-79DB-491F-9495-243375861A50}" srcOrd="1" destOrd="0" presId="urn:microsoft.com/office/officeart/2005/8/layout/chevron2"/>
    <dgm:cxn modelId="{73592635-AF7A-4DD4-9362-BBB46CE806A5}" type="presParOf" srcId="{CB5BC81E-34C1-461F-AEE0-A08E2A7DD582}" destId="{E77AFF93-97BD-443A-AA99-ABBC07BE42D5}" srcOrd="9" destOrd="0" presId="urn:microsoft.com/office/officeart/2005/8/layout/chevron2"/>
    <dgm:cxn modelId="{F68DCF1E-91C7-47DE-8573-C80679AD7BA8}" type="presParOf" srcId="{CB5BC81E-34C1-461F-AEE0-A08E2A7DD582}" destId="{7AF35DB4-69E6-4CCE-BAFD-F002954BDF78}" srcOrd="10" destOrd="0" presId="urn:microsoft.com/office/officeart/2005/8/layout/chevron2"/>
    <dgm:cxn modelId="{079EE390-595F-4808-B2DB-D80D70E1F350}" type="presParOf" srcId="{7AF35DB4-69E6-4CCE-BAFD-F002954BDF78}" destId="{D96D3F65-AA62-4C31-908F-3159D6E72990}" srcOrd="0" destOrd="0" presId="urn:microsoft.com/office/officeart/2005/8/layout/chevron2"/>
    <dgm:cxn modelId="{7693492D-28C2-4451-AFD2-BA8C60229C08}" type="presParOf" srcId="{7AF35DB4-69E6-4CCE-BAFD-F002954BDF78}" destId="{D13C05B2-E0F9-46A8-B63E-1BE10CCEF874}" srcOrd="1" destOrd="0" presId="urn:microsoft.com/office/officeart/2005/8/layout/chevron2"/>
    <dgm:cxn modelId="{0D4B8764-24CE-4C41-8AAF-01C195EE9F1C}" type="presParOf" srcId="{CB5BC81E-34C1-461F-AEE0-A08E2A7DD582}" destId="{B7169D1A-E4A9-4F6F-83EE-7B5673D0A3E9}" srcOrd="11" destOrd="0" presId="urn:microsoft.com/office/officeart/2005/8/layout/chevron2"/>
    <dgm:cxn modelId="{DACB96E0-3345-43E7-8C5F-0B2E5B64A0EA}" type="presParOf" srcId="{CB5BC81E-34C1-461F-AEE0-A08E2A7DD582}" destId="{4BC567A5-2C42-40E5-ACEE-2688E9F7B0E1}" srcOrd="12" destOrd="0" presId="urn:microsoft.com/office/officeart/2005/8/layout/chevron2"/>
    <dgm:cxn modelId="{46C1AEB8-644D-4AD9-ADB8-E71C92D64B31}" type="presParOf" srcId="{4BC567A5-2C42-40E5-ACEE-2688E9F7B0E1}" destId="{1563D93B-E05A-45D7-890A-ED1E72B0D39A}" srcOrd="0" destOrd="0" presId="urn:microsoft.com/office/officeart/2005/8/layout/chevron2"/>
    <dgm:cxn modelId="{2938ACA6-19FF-4054-AF7F-8445102F5147}" type="presParOf" srcId="{4BC567A5-2C42-40E5-ACEE-2688E9F7B0E1}" destId="{9BA18526-6486-4F51-9126-8F34747C0445}" srcOrd="1" destOrd="0" presId="urn:microsoft.com/office/officeart/2005/8/layout/chevron2"/>
    <dgm:cxn modelId="{E3424EEF-F86F-4B02-97A5-1C73F5006B3D}" type="presParOf" srcId="{CB5BC81E-34C1-461F-AEE0-A08E2A7DD582}" destId="{192DB5CA-32D3-4AB0-A50F-2AED67C56249}" srcOrd="13" destOrd="0" presId="urn:microsoft.com/office/officeart/2005/8/layout/chevron2"/>
    <dgm:cxn modelId="{F9E212B1-58F7-43F7-A5EF-4EF94B27D1B5}" type="presParOf" srcId="{CB5BC81E-34C1-461F-AEE0-A08E2A7DD582}" destId="{81A53F65-F1C2-4B73-91EA-9B87D38063FA}" srcOrd="14" destOrd="0" presId="urn:microsoft.com/office/officeart/2005/8/layout/chevron2"/>
    <dgm:cxn modelId="{5EFF3E7B-78F1-448A-B172-57FE5269B011}" type="presParOf" srcId="{81A53F65-F1C2-4B73-91EA-9B87D38063FA}" destId="{E821AF38-3C01-4132-884F-B9EAA059C756}" srcOrd="0" destOrd="0" presId="urn:microsoft.com/office/officeart/2005/8/layout/chevron2"/>
    <dgm:cxn modelId="{ED3CF1C9-ED70-4A84-96B1-3C4C50A635D8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BBF66E18-43FF-4D73-9E19-6A42B8AB72F5}" type="presOf" srcId="{05D10E5F-211E-4A68-B291-6E77ED6ADF59}" destId="{D13C05B2-E0F9-46A8-B63E-1BE10CCEF87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4B55CFD1-29D9-4EA0-AE44-26858B8601D3}" type="presOf" srcId="{82265FDF-DC26-4282-9BFC-B99E1CBAC5AD}" destId="{D96D3F65-AA62-4C31-908F-3159D6E72990}" srcOrd="0" destOrd="0" presId="urn:microsoft.com/office/officeart/2005/8/layout/chevron2"/>
    <dgm:cxn modelId="{4D1E4DF0-B7F1-498E-838D-6F5A3604B791}" type="presOf" srcId="{865F8E1D-EC2C-4EB8-A357-359724A27BBA}" destId="{1125E32B-1BA7-44D7-8FA3-5975E418EE74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149A6D7-74E7-44F8-A214-2E279EF8CEE6}" type="presOf" srcId="{7B4300CA-65C1-4858-AB0E-ABD01227017C}" destId="{E821AF38-3C01-4132-884F-B9EAA059C756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1A849794-E263-46F7-B9C9-946CF39AA9FC}" type="presOf" srcId="{2345D3C7-FF4E-4065-9496-890DBDEAC645}" destId="{AB764805-9ED8-4A22-97DF-2B6048EDDB2C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17F7D818-8FB0-47DB-85C9-7DF9D1A2D463}" type="presOf" srcId="{74EE1953-5336-4A0D-8F0C-7FB7EFAC1F24}" destId="{EDCE8510-088E-4B40-A9FC-2856BC639789}" srcOrd="0" destOrd="0" presId="urn:microsoft.com/office/officeart/2005/8/layout/chevron2"/>
    <dgm:cxn modelId="{3F38488C-2C26-49A4-980C-1C6F3138DEA3}" type="presOf" srcId="{2A9E7809-7040-4067-909F-D04A93DBB7DC}" destId="{C2C51B65-D59D-43EB-84E6-50F794A93A18}" srcOrd="0" destOrd="0" presId="urn:microsoft.com/office/officeart/2005/8/layout/chevron2"/>
    <dgm:cxn modelId="{43432D2B-B811-4AE9-8672-871F82B6FDC0}" type="presOf" srcId="{F23813DE-C0CA-4384-9E08-DE6472EF48AE}" destId="{C5D252CF-D3B2-48F4-BD8D-3634E54F086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0A87FA12-94B6-417E-A70C-CB3D23AD1264}" type="presOf" srcId="{6E1CB79C-082E-4FD9-979F-2F5FE3469066}" destId="{9BA18526-6486-4F51-9126-8F34747C0445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AB534C1A-A5A2-4FB3-AEE4-0238EE504A3B}" type="presOf" srcId="{0B6B8DCC-D974-4572-98E1-84674B67A53E}" destId="{72AA5AA9-B676-4657-BD25-A33E6CC9E903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B1C63F70-A021-4DFC-AB72-8DA93BE6D28A}" type="presOf" srcId="{ECB44D63-D008-41C6-8169-CD0F31AD92B9}" destId="{A0BC7744-1325-4953-B513-8EF9CB308518}" srcOrd="0" destOrd="0" presId="urn:microsoft.com/office/officeart/2005/8/layout/chevron2"/>
    <dgm:cxn modelId="{9B4A55AF-774C-445E-A6E4-5AA1FAECA40B}" type="presOf" srcId="{423D3C63-221C-4C00-91F3-7057FAC8F7EE}" destId="{1563D93B-E05A-45D7-890A-ED1E72B0D39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64867BB-5730-4E98-BAD6-F28323724C15}" type="presOf" srcId="{52F5437C-5701-4FDB-9287-32659CAA5A36}" destId="{59B84D78-D7DC-459E-A6F5-ADE4FD9FAEA4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6C9505A4-73BA-4133-9C5F-549893E3BF24}" type="presOf" srcId="{4A78F6FB-3DBE-43F3-94C1-363840DE9C94}" destId="{4E978C87-A02B-43BA-ACA1-4A4997A342B5}" srcOrd="0" destOrd="0" presId="urn:microsoft.com/office/officeart/2005/8/layout/chevron2"/>
    <dgm:cxn modelId="{0FF27452-04DE-4DA9-B2A5-6C2E82D5EAE6}" type="presOf" srcId="{D83380F0-AC0B-4F09-B351-22EBCE319DAC}" destId="{AB55EEBB-79DB-491F-9495-243375861A50}" srcOrd="0" destOrd="0" presId="urn:microsoft.com/office/officeart/2005/8/layout/chevron2"/>
    <dgm:cxn modelId="{7E44129C-1575-42A9-8940-B79366693A6E}" type="presOf" srcId="{8CEE3983-4E62-4D56-B2D9-BE6E31E51C99}" destId="{CB5BC81E-34C1-461F-AEE0-A08E2A7DD582}" srcOrd="0" destOrd="0" presId="urn:microsoft.com/office/officeart/2005/8/layout/chevron2"/>
    <dgm:cxn modelId="{302ACF6F-4D40-40AA-99F4-10091F1268A1}" type="presOf" srcId="{836E762E-7353-400E-8B31-8B21089FD44C}" destId="{CD56B9A4-2EF1-45DB-A3AE-4E575094631A}" srcOrd="0" destOrd="0" presId="urn:microsoft.com/office/officeart/2005/8/layout/chevron2"/>
    <dgm:cxn modelId="{671D3715-71A0-420A-8508-2BBAA014EFF5}" type="presParOf" srcId="{CB5BC81E-34C1-461F-AEE0-A08E2A7DD582}" destId="{EDA913A9-5747-481E-8177-3D84815BDD37}" srcOrd="0" destOrd="0" presId="urn:microsoft.com/office/officeart/2005/8/layout/chevron2"/>
    <dgm:cxn modelId="{6120BC19-5E0B-416B-9BC6-71F39B93F751}" type="presParOf" srcId="{EDA913A9-5747-481E-8177-3D84815BDD37}" destId="{4E978C87-A02B-43BA-ACA1-4A4997A342B5}" srcOrd="0" destOrd="0" presId="urn:microsoft.com/office/officeart/2005/8/layout/chevron2"/>
    <dgm:cxn modelId="{8922E7F3-7734-4104-93A6-6ED762E21260}" type="presParOf" srcId="{EDA913A9-5747-481E-8177-3D84815BDD37}" destId="{EDCE8510-088E-4B40-A9FC-2856BC639789}" srcOrd="1" destOrd="0" presId="urn:microsoft.com/office/officeart/2005/8/layout/chevron2"/>
    <dgm:cxn modelId="{ADC38593-E5E3-4F34-98CD-5B136A42B59C}" type="presParOf" srcId="{CB5BC81E-34C1-461F-AEE0-A08E2A7DD582}" destId="{AEADB3D5-E5B9-4AB7-816C-17D97FB1D0C3}" srcOrd="1" destOrd="0" presId="urn:microsoft.com/office/officeart/2005/8/layout/chevron2"/>
    <dgm:cxn modelId="{416C047F-1C6F-4AAC-A155-C831C1057827}" type="presParOf" srcId="{CB5BC81E-34C1-461F-AEE0-A08E2A7DD582}" destId="{1B306539-7BD0-4376-9492-F1310A7BD0BC}" srcOrd="2" destOrd="0" presId="urn:microsoft.com/office/officeart/2005/8/layout/chevron2"/>
    <dgm:cxn modelId="{57469652-115F-4094-84E1-8A2FE9D7CA0E}" type="presParOf" srcId="{1B306539-7BD0-4376-9492-F1310A7BD0BC}" destId="{72AA5AA9-B676-4657-BD25-A33E6CC9E903}" srcOrd="0" destOrd="0" presId="urn:microsoft.com/office/officeart/2005/8/layout/chevron2"/>
    <dgm:cxn modelId="{33E0803E-08D2-412A-900C-4C0D3E8B6D43}" type="presParOf" srcId="{1B306539-7BD0-4376-9492-F1310A7BD0BC}" destId="{C2C51B65-D59D-43EB-84E6-50F794A93A18}" srcOrd="1" destOrd="0" presId="urn:microsoft.com/office/officeart/2005/8/layout/chevron2"/>
    <dgm:cxn modelId="{26C81C88-4890-4800-B749-E222F995346F}" type="presParOf" srcId="{CB5BC81E-34C1-461F-AEE0-A08E2A7DD582}" destId="{8CBB67B2-1887-4938-A6ED-51C5456B83E1}" srcOrd="3" destOrd="0" presId="urn:microsoft.com/office/officeart/2005/8/layout/chevron2"/>
    <dgm:cxn modelId="{52BF748A-BC45-42BC-BC32-9A7B6B6DC997}" type="presParOf" srcId="{CB5BC81E-34C1-461F-AEE0-A08E2A7DD582}" destId="{904F4AB7-01BB-47E8-ACFF-90C8F7BDDBB6}" srcOrd="4" destOrd="0" presId="urn:microsoft.com/office/officeart/2005/8/layout/chevron2"/>
    <dgm:cxn modelId="{775C9A75-24F7-4557-AB7C-93AAA91B9E13}" type="presParOf" srcId="{904F4AB7-01BB-47E8-ACFF-90C8F7BDDBB6}" destId="{C5D252CF-D3B2-48F4-BD8D-3634E54F0860}" srcOrd="0" destOrd="0" presId="urn:microsoft.com/office/officeart/2005/8/layout/chevron2"/>
    <dgm:cxn modelId="{D47303FE-61BA-407E-8162-7A21114F7CA8}" type="presParOf" srcId="{904F4AB7-01BB-47E8-ACFF-90C8F7BDDBB6}" destId="{1125E32B-1BA7-44D7-8FA3-5975E418EE74}" srcOrd="1" destOrd="0" presId="urn:microsoft.com/office/officeart/2005/8/layout/chevron2"/>
    <dgm:cxn modelId="{6F0B557F-FB09-43F7-8FFA-40B88CEF8EFC}" type="presParOf" srcId="{CB5BC81E-34C1-461F-AEE0-A08E2A7DD582}" destId="{259A202E-CBE6-443F-A9D1-22A2733AA29A}" srcOrd="5" destOrd="0" presId="urn:microsoft.com/office/officeart/2005/8/layout/chevron2"/>
    <dgm:cxn modelId="{6A0B010F-5ECA-4D5C-93BB-CB0B0EB77322}" type="presParOf" srcId="{CB5BC81E-34C1-461F-AEE0-A08E2A7DD582}" destId="{C84BE754-EA9B-4C58-8EB1-D0BCB72E7DB8}" srcOrd="6" destOrd="0" presId="urn:microsoft.com/office/officeart/2005/8/layout/chevron2"/>
    <dgm:cxn modelId="{C2386BB9-E34C-49A3-A821-5BA7E02B9931}" type="presParOf" srcId="{C84BE754-EA9B-4C58-8EB1-D0BCB72E7DB8}" destId="{CD56B9A4-2EF1-45DB-A3AE-4E575094631A}" srcOrd="0" destOrd="0" presId="urn:microsoft.com/office/officeart/2005/8/layout/chevron2"/>
    <dgm:cxn modelId="{C7317A21-137E-493D-AD37-846EA1B789FB}" type="presParOf" srcId="{C84BE754-EA9B-4C58-8EB1-D0BCB72E7DB8}" destId="{59B84D78-D7DC-459E-A6F5-ADE4FD9FAEA4}" srcOrd="1" destOrd="0" presId="urn:microsoft.com/office/officeart/2005/8/layout/chevron2"/>
    <dgm:cxn modelId="{62A8D7B2-415D-4C4F-8F53-9097F508D8EC}" type="presParOf" srcId="{CB5BC81E-34C1-461F-AEE0-A08E2A7DD582}" destId="{519B89BD-5C0D-4DE0-9028-62CAFB3F9B39}" srcOrd="7" destOrd="0" presId="urn:microsoft.com/office/officeart/2005/8/layout/chevron2"/>
    <dgm:cxn modelId="{E594E68D-1928-405A-AA0D-13FD0CC184F0}" type="presParOf" srcId="{CB5BC81E-34C1-461F-AEE0-A08E2A7DD582}" destId="{098E5091-0487-4F3A-9716-3372429796A6}" srcOrd="8" destOrd="0" presId="urn:microsoft.com/office/officeart/2005/8/layout/chevron2"/>
    <dgm:cxn modelId="{42757C83-9150-47AB-AFBB-3916F7973429}" type="presParOf" srcId="{098E5091-0487-4F3A-9716-3372429796A6}" destId="{AB764805-9ED8-4A22-97DF-2B6048EDDB2C}" srcOrd="0" destOrd="0" presId="urn:microsoft.com/office/officeart/2005/8/layout/chevron2"/>
    <dgm:cxn modelId="{786B8E5D-D187-4244-BC50-F3F707C2D613}" type="presParOf" srcId="{098E5091-0487-4F3A-9716-3372429796A6}" destId="{AB55EEBB-79DB-491F-9495-243375861A50}" srcOrd="1" destOrd="0" presId="urn:microsoft.com/office/officeart/2005/8/layout/chevron2"/>
    <dgm:cxn modelId="{9555D3BC-1B4D-4FB9-BA2A-E07985BC3494}" type="presParOf" srcId="{CB5BC81E-34C1-461F-AEE0-A08E2A7DD582}" destId="{E77AFF93-97BD-443A-AA99-ABBC07BE42D5}" srcOrd="9" destOrd="0" presId="urn:microsoft.com/office/officeart/2005/8/layout/chevron2"/>
    <dgm:cxn modelId="{3B9B4D06-F865-4A19-AB82-76E1C2644692}" type="presParOf" srcId="{CB5BC81E-34C1-461F-AEE0-A08E2A7DD582}" destId="{7AF35DB4-69E6-4CCE-BAFD-F002954BDF78}" srcOrd="10" destOrd="0" presId="urn:microsoft.com/office/officeart/2005/8/layout/chevron2"/>
    <dgm:cxn modelId="{33FFC4BB-05EE-42D5-AE34-BAADA34B1CAB}" type="presParOf" srcId="{7AF35DB4-69E6-4CCE-BAFD-F002954BDF78}" destId="{D96D3F65-AA62-4C31-908F-3159D6E72990}" srcOrd="0" destOrd="0" presId="urn:microsoft.com/office/officeart/2005/8/layout/chevron2"/>
    <dgm:cxn modelId="{BDF53EDF-4BBE-434F-8B38-31CE8C792149}" type="presParOf" srcId="{7AF35DB4-69E6-4CCE-BAFD-F002954BDF78}" destId="{D13C05B2-E0F9-46A8-B63E-1BE10CCEF874}" srcOrd="1" destOrd="0" presId="urn:microsoft.com/office/officeart/2005/8/layout/chevron2"/>
    <dgm:cxn modelId="{0C68DDB3-D96E-44AD-BA02-C9AE93BDAB82}" type="presParOf" srcId="{CB5BC81E-34C1-461F-AEE0-A08E2A7DD582}" destId="{B7169D1A-E4A9-4F6F-83EE-7B5673D0A3E9}" srcOrd="11" destOrd="0" presId="urn:microsoft.com/office/officeart/2005/8/layout/chevron2"/>
    <dgm:cxn modelId="{BFEF76CE-921F-4538-A6E1-369740961492}" type="presParOf" srcId="{CB5BC81E-34C1-461F-AEE0-A08E2A7DD582}" destId="{4BC567A5-2C42-40E5-ACEE-2688E9F7B0E1}" srcOrd="12" destOrd="0" presId="urn:microsoft.com/office/officeart/2005/8/layout/chevron2"/>
    <dgm:cxn modelId="{779A5054-F6C9-41AE-AF03-8295EDF6A294}" type="presParOf" srcId="{4BC567A5-2C42-40E5-ACEE-2688E9F7B0E1}" destId="{1563D93B-E05A-45D7-890A-ED1E72B0D39A}" srcOrd="0" destOrd="0" presId="urn:microsoft.com/office/officeart/2005/8/layout/chevron2"/>
    <dgm:cxn modelId="{19DF4944-4A98-4EB6-956C-FC0D34803AA0}" type="presParOf" srcId="{4BC567A5-2C42-40E5-ACEE-2688E9F7B0E1}" destId="{9BA18526-6486-4F51-9126-8F34747C0445}" srcOrd="1" destOrd="0" presId="urn:microsoft.com/office/officeart/2005/8/layout/chevron2"/>
    <dgm:cxn modelId="{72397F7B-916D-48AA-9C91-38AD25BEC00E}" type="presParOf" srcId="{CB5BC81E-34C1-461F-AEE0-A08E2A7DD582}" destId="{192DB5CA-32D3-4AB0-A50F-2AED67C56249}" srcOrd="13" destOrd="0" presId="urn:microsoft.com/office/officeart/2005/8/layout/chevron2"/>
    <dgm:cxn modelId="{9A22738C-57E1-4758-AAD3-C2619C1BD145}" type="presParOf" srcId="{CB5BC81E-34C1-461F-AEE0-A08E2A7DD582}" destId="{81A53F65-F1C2-4B73-91EA-9B87D38063FA}" srcOrd="14" destOrd="0" presId="urn:microsoft.com/office/officeart/2005/8/layout/chevron2"/>
    <dgm:cxn modelId="{0353796E-1206-4577-98D2-CF1FB2CAA3DC}" type="presParOf" srcId="{81A53F65-F1C2-4B73-91EA-9B87D38063FA}" destId="{E821AF38-3C01-4132-884F-B9EAA059C756}" srcOrd="0" destOrd="0" presId="urn:microsoft.com/office/officeart/2005/8/layout/chevron2"/>
    <dgm:cxn modelId="{6C98D2BB-C38A-4F2E-BA2A-585030E5F9A1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036E36-873F-479D-A4DC-98F0B300FDF8}" type="presOf" srcId="{8CEE3983-4E62-4D56-B2D9-BE6E31E51C99}" destId="{CB5BC81E-34C1-461F-AEE0-A08E2A7DD582}" srcOrd="0" destOrd="0" presId="urn:microsoft.com/office/officeart/2005/8/layout/chevron2"/>
    <dgm:cxn modelId="{24828763-4CC7-4393-ABBA-F9815A239140}" type="presOf" srcId="{4A78F6FB-3DBE-43F3-94C1-363840DE9C94}" destId="{4E978C87-A02B-43BA-ACA1-4A4997A342B5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DC313557-50AE-4974-9FAD-76B03CFD9760}" type="presOf" srcId="{52F5437C-5701-4FDB-9287-32659CAA5A36}" destId="{59B84D78-D7DC-459E-A6F5-ADE4FD9FAEA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40D12E55-61C2-4236-B852-08C252F4F8F5}" type="presOf" srcId="{6E1CB79C-082E-4FD9-979F-2F5FE3469066}" destId="{9BA18526-6486-4F51-9126-8F34747C0445}" srcOrd="0" destOrd="0" presId="urn:microsoft.com/office/officeart/2005/8/layout/chevron2"/>
    <dgm:cxn modelId="{B6D7721C-8BD1-4B6C-8A3A-0FDC54D4AE91}" type="presOf" srcId="{7B4300CA-65C1-4858-AB0E-ABD01227017C}" destId="{E821AF38-3C01-4132-884F-B9EAA059C756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A195D372-136A-4E71-8634-63481009E6D0}" type="presOf" srcId="{865F8E1D-EC2C-4EB8-A357-359724A27BBA}" destId="{1125E32B-1BA7-44D7-8FA3-5975E418EE74}" srcOrd="0" destOrd="0" presId="urn:microsoft.com/office/officeart/2005/8/layout/chevron2"/>
    <dgm:cxn modelId="{0E410549-CE6F-4C2B-8A51-CC0A5ACC0906}" type="presOf" srcId="{423D3C63-221C-4C00-91F3-7057FAC8F7EE}" destId="{1563D93B-E05A-45D7-890A-ED1E72B0D39A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60BE817D-14BE-4E1D-A5D6-7BBB315D2D3F}" type="presOf" srcId="{F23813DE-C0CA-4384-9E08-DE6472EF48AE}" destId="{C5D252CF-D3B2-48F4-BD8D-3634E54F086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A35535C-ECD1-48B7-B801-CC675151952C}" type="presOf" srcId="{05D10E5F-211E-4A68-B291-6E77ED6ADF59}" destId="{D13C05B2-E0F9-46A8-B63E-1BE10CCEF874}" srcOrd="0" destOrd="0" presId="urn:microsoft.com/office/officeart/2005/8/layout/chevron2"/>
    <dgm:cxn modelId="{D1060C55-A9C0-45A1-9F18-1D118B726BD4}" type="presOf" srcId="{D83380F0-AC0B-4F09-B351-22EBCE319DAC}" destId="{AB55EEBB-79DB-491F-9495-243375861A5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9392093D-D744-4B92-8712-BC6CE3EA7A80}" type="presOf" srcId="{2345D3C7-FF4E-4065-9496-890DBDEAC645}" destId="{AB764805-9ED8-4A22-97DF-2B6048EDDB2C}" srcOrd="0" destOrd="0" presId="urn:microsoft.com/office/officeart/2005/8/layout/chevron2"/>
    <dgm:cxn modelId="{8D6FB6F8-79E9-4D36-83C3-38EB24B96365}" type="presOf" srcId="{0B6B8DCC-D974-4572-98E1-84674B67A53E}" destId="{72AA5AA9-B676-4657-BD25-A33E6CC9E903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E9506535-BB41-4DB2-BB4E-B6353E61CE6F}" type="presOf" srcId="{ECB44D63-D008-41C6-8169-CD0F31AD92B9}" destId="{A0BC7744-1325-4953-B513-8EF9CB308518}" srcOrd="0" destOrd="0" presId="urn:microsoft.com/office/officeart/2005/8/layout/chevron2"/>
    <dgm:cxn modelId="{39055FA9-3C59-4EDC-B6F5-F23F0027A4B2}" type="presOf" srcId="{82265FDF-DC26-4282-9BFC-B99E1CBAC5AD}" destId="{D96D3F65-AA62-4C31-908F-3159D6E72990}" srcOrd="0" destOrd="0" presId="urn:microsoft.com/office/officeart/2005/8/layout/chevron2"/>
    <dgm:cxn modelId="{2E60283C-9C02-4368-B2B9-2D32A34C08BD}" type="presOf" srcId="{836E762E-7353-400E-8B31-8B21089FD44C}" destId="{CD56B9A4-2EF1-45DB-A3AE-4E575094631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0DC8E781-D65B-48BD-B5B8-615883916BA8}" type="presOf" srcId="{74EE1953-5336-4A0D-8F0C-7FB7EFAC1F24}" destId="{EDCE8510-088E-4B40-A9FC-2856BC639789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714CD2E7-404A-4E88-A751-181DCA94083E}" type="presOf" srcId="{2A9E7809-7040-4067-909F-D04A93DBB7DC}" destId="{C2C51B65-D59D-43EB-84E6-50F794A93A18}" srcOrd="0" destOrd="0" presId="urn:microsoft.com/office/officeart/2005/8/layout/chevron2"/>
    <dgm:cxn modelId="{BB862CEC-4798-4DFF-8A4F-5B4D034FE015}" type="presParOf" srcId="{CB5BC81E-34C1-461F-AEE0-A08E2A7DD582}" destId="{EDA913A9-5747-481E-8177-3D84815BDD37}" srcOrd="0" destOrd="0" presId="urn:microsoft.com/office/officeart/2005/8/layout/chevron2"/>
    <dgm:cxn modelId="{667797C7-D838-467A-989C-A812B4C21CA8}" type="presParOf" srcId="{EDA913A9-5747-481E-8177-3D84815BDD37}" destId="{4E978C87-A02B-43BA-ACA1-4A4997A342B5}" srcOrd="0" destOrd="0" presId="urn:microsoft.com/office/officeart/2005/8/layout/chevron2"/>
    <dgm:cxn modelId="{0F0AB89E-5287-4222-B8C3-F3DFA54A73D3}" type="presParOf" srcId="{EDA913A9-5747-481E-8177-3D84815BDD37}" destId="{EDCE8510-088E-4B40-A9FC-2856BC639789}" srcOrd="1" destOrd="0" presId="urn:microsoft.com/office/officeart/2005/8/layout/chevron2"/>
    <dgm:cxn modelId="{DFF4F77A-73C4-4AD3-A9BA-650B74234ADC}" type="presParOf" srcId="{CB5BC81E-34C1-461F-AEE0-A08E2A7DD582}" destId="{AEADB3D5-E5B9-4AB7-816C-17D97FB1D0C3}" srcOrd="1" destOrd="0" presId="urn:microsoft.com/office/officeart/2005/8/layout/chevron2"/>
    <dgm:cxn modelId="{BC5F587A-D3CC-416F-98E4-767E60F751D6}" type="presParOf" srcId="{CB5BC81E-34C1-461F-AEE0-A08E2A7DD582}" destId="{1B306539-7BD0-4376-9492-F1310A7BD0BC}" srcOrd="2" destOrd="0" presId="urn:microsoft.com/office/officeart/2005/8/layout/chevron2"/>
    <dgm:cxn modelId="{47C8DFE5-FEFF-4E6A-80F9-85A8566465C6}" type="presParOf" srcId="{1B306539-7BD0-4376-9492-F1310A7BD0BC}" destId="{72AA5AA9-B676-4657-BD25-A33E6CC9E903}" srcOrd="0" destOrd="0" presId="urn:microsoft.com/office/officeart/2005/8/layout/chevron2"/>
    <dgm:cxn modelId="{94BB6732-D815-4AA4-9645-B29A8004B595}" type="presParOf" srcId="{1B306539-7BD0-4376-9492-F1310A7BD0BC}" destId="{C2C51B65-D59D-43EB-84E6-50F794A93A18}" srcOrd="1" destOrd="0" presId="urn:microsoft.com/office/officeart/2005/8/layout/chevron2"/>
    <dgm:cxn modelId="{52B43831-3B33-4654-AB95-8AFA0DA02942}" type="presParOf" srcId="{CB5BC81E-34C1-461F-AEE0-A08E2A7DD582}" destId="{8CBB67B2-1887-4938-A6ED-51C5456B83E1}" srcOrd="3" destOrd="0" presId="urn:microsoft.com/office/officeart/2005/8/layout/chevron2"/>
    <dgm:cxn modelId="{13F35DE2-1117-49F0-80B0-5C0226C3ACA5}" type="presParOf" srcId="{CB5BC81E-34C1-461F-AEE0-A08E2A7DD582}" destId="{904F4AB7-01BB-47E8-ACFF-90C8F7BDDBB6}" srcOrd="4" destOrd="0" presId="urn:microsoft.com/office/officeart/2005/8/layout/chevron2"/>
    <dgm:cxn modelId="{FCA4781B-307C-46C1-A3C3-A863EC93EB79}" type="presParOf" srcId="{904F4AB7-01BB-47E8-ACFF-90C8F7BDDBB6}" destId="{C5D252CF-D3B2-48F4-BD8D-3634E54F0860}" srcOrd="0" destOrd="0" presId="urn:microsoft.com/office/officeart/2005/8/layout/chevron2"/>
    <dgm:cxn modelId="{E8F585C2-EE57-4686-99C2-43BE015CD3B6}" type="presParOf" srcId="{904F4AB7-01BB-47E8-ACFF-90C8F7BDDBB6}" destId="{1125E32B-1BA7-44D7-8FA3-5975E418EE74}" srcOrd="1" destOrd="0" presId="urn:microsoft.com/office/officeart/2005/8/layout/chevron2"/>
    <dgm:cxn modelId="{25BF46E9-CFAF-4594-BBDB-0B2039119B31}" type="presParOf" srcId="{CB5BC81E-34C1-461F-AEE0-A08E2A7DD582}" destId="{259A202E-CBE6-443F-A9D1-22A2733AA29A}" srcOrd="5" destOrd="0" presId="urn:microsoft.com/office/officeart/2005/8/layout/chevron2"/>
    <dgm:cxn modelId="{7974387B-28A3-4816-B2FB-07DB07ED852D}" type="presParOf" srcId="{CB5BC81E-34C1-461F-AEE0-A08E2A7DD582}" destId="{C84BE754-EA9B-4C58-8EB1-D0BCB72E7DB8}" srcOrd="6" destOrd="0" presId="urn:microsoft.com/office/officeart/2005/8/layout/chevron2"/>
    <dgm:cxn modelId="{F0D8F24D-0A79-45D9-B878-09DCB2314D40}" type="presParOf" srcId="{C84BE754-EA9B-4C58-8EB1-D0BCB72E7DB8}" destId="{CD56B9A4-2EF1-45DB-A3AE-4E575094631A}" srcOrd="0" destOrd="0" presId="urn:microsoft.com/office/officeart/2005/8/layout/chevron2"/>
    <dgm:cxn modelId="{33F05B47-0513-403A-8451-1734D5767298}" type="presParOf" srcId="{C84BE754-EA9B-4C58-8EB1-D0BCB72E7DB8}" destId="{59B84D78-D7DC-459E-A6F5-ADE4FD9FAEA4}" srcOrd="1" destOrd="0" presId="urn:microsoft.com/office/officeart/2005/8/layout/chevron2"/>
    <dgm:cxn modelId="{B2E02849-CECA-4D2E-8C2F-50F15A288CE2}" type="presParOf" srcId="{CB5BC81E-34C1-461F-AEE0-A08E2A7DD582}" destId="{519B89BD-5C0D-4DE0-9028-62CAFB3F9B39}" srcOrd="7" destOrd="0" presId="urn:microsoft.com/office/officeart/2005/8/layout/chevron2"/>
    <dgm:cxn modelId="{B62B6F36-3270-4314-80AD-41054432CC90}" type="presParOf" srcId="{CB5BC81E-34C1-461F-AEE0-A08E2A7DD582}" destId="{098E5091-0487-4F3A-9716-3372429796A6}" srcOrd="8" destOrd="0" presId="urn:microsoft.com/office/officeart/2005/8/layout/chevron2"/>
    <dgm:cxn modelId="{54B9926C-C097-45F3-8C23-92FD5A003571}" type="presParOf" srcId="{098E5091-0487-4F3A-9716-3372429796A6}" destId="{AB764805-9ED8-4A22-97DF-2B6048EDDB2C}" srcOrd="0" destOrd="0" presId="urn:microsoft.com/office/officeart/2005/8/layout/chevron2"/>
    <dgm:cxn modelId="{52014469-FB1A-4420-ACF5-FEA6DB768CEF}" type="presParOf" srcId="{098E5091-0487-4F3A-9716-3372429796A6}" destId="{AB55EEBB-79DB-491F-9495-243375861A50}" srcOrd="1" destOrd="0" presId="urn:microsoft.com/office/officeart/2005/8/layout/chevron2"/>
    <dgm:cxn modelId="{C34371C2-0FD8-4BC1-A4E1-BAA5614BC55A}" type="presParOf" srcId="{CB5BC81E-34C1-461F-AEE0-A08E2A7DD582}" destId="{E77AFF93-97BD-443A-AA99-ABBC07BE42D5}" srcOrd="9" destOrd="0" presId="urn:microsoft.com/office/officeart/2005/8/layout/chevron2"/>
    <dgm:cxn modelId="{92F4D844-6273-43BB-B6B9-6C5A4711C9BA}" type="presParOf" srcId="{CB5BC81E-34C1-461F-AEE0-A08E2A7DD582}" destId="{7AF35DB4-69E6-4CCE-BAFD-F002954BDF78}" srcOrd="10" destOrd="0" presId="urn:microsoft.com/office/officeart/2005/8/layout/chevron2"/>
    <dgm:cxn modelId="{C385837F-37B3-4846-A7DE-318D5620C22E}" type="presParOf" srcId="{7AF35DB4-69E6-4CCE-BAFD-F002954BDF78}" destId="{D96D3F65-AA62-4C31-908F-3159D6E72990}" srcOrd="0" destOrd="0" presId="urn:microsoft.com/office/officeart/2005/8/layout/chevron2"/>
    <dgm:cxn modelId="{2974A0EF-2DEE-4F34-BB61-87ED26663DFC}" type="presParOf" srcId="{7AF35DB4-69E6-4CCE-BAFD-F002954BDF78}" destId="{D13C05B2-E0F9-46A8-B63E-1BE10CCEF874}" srcOrd="1" destOrd="0" presId="urn:microsoft.com/office/officeart/2005/8/layout/chevron2"/>
    <dgm:cxn modelId="{B5A6D59D-4E55-453B-9D1B-D03010824ABD}" type="presParOf" srcId="{CB5BC81E-34C1-461F-AEE0-A08E2A7DD582}" destId="{B7169D1A-E4A9-4F6F-83EE-7B5673D0A3E9}" srcOrd="11" destOrd="0" presId="urn:microsoft.com/office/officeart/2005/8/layout/chevron2"/>
    <dgm:cxn modelId="{D0D90F6F-40A4-44FE-A267-AACDAF615138}" type="presParOf" srcId="{CB5BC81E-34C1-461F-AEE0-A08E2A7DD582}" destId="{4BC567A5-2C42-40E5-ACEE-2688E9F7B0E1}" srcOrd="12" destOrd="0" presId="urn:microsoft.com/office/officeart/2005/8/layout/chevron2"/>
    <dgm:cxn modelId="{2E9B3351-887F-43F3-947D-A1C09D793B62}" type="presParOf" srcId="{4BC567A5-2C42-40E5-ACEE-2688E9F7B0E1}" destId="{1563D93B-E05A-45D7-890A-ED1E72B0D39A}" srcOrd="0" destOrd="0" presId="urn:microsoft.com/office/officeart/2005/8/layout/chevron2"/>
    <dgm:cxn modelId="{E01D411D-93A2-4E98-88DF-14D03787B519}" type="presParOf" srcId="{4BC567A5-2C42-40E5-ACEE-2688E9F7B0E1}" destId="{9BA18526-6486-4F51-9126-8F34747C0445}" srcOrd="1" destOrd="0" presId="urn:microsoft.com/office/officeart/2005/8/layout/chevron2"/>
    <dgm:cxn modelId="{33C7EBA6-C00C-4516-B0BC-395BE027F1F2}" type="presParOf" srcId="{CB5BC81E-34C1-461F-AEE0-A08E2A7DD582}" destId="{192DB5CA-32D3-4AB0-A50F-2AED67C56249}" srcOrd="13" destOrd="0" presId="urn:microsoft.com/office/officeart/2005/8/layout/chevron2"/>
    <dgm:cxn modelId="{2DBC9EA3-37FA-4F55-B3A0-93C04FF13F34}" type="presParOf" srcId="{CB5BC81E-34C1-461F-AEE0-A08E2A7DD582}" destId="{81A53F65-F1C2-4B73-91EA-9B87D38063FA}" srcOrd="14" destOrd="0" presId="urn:microsoft.com/office/officeart/2005/8/layout/chevron2"/>
    <dgm:cxn modelId="{FC9B33B6-6E73-4C1E-89C1-BAD01D79073F}" type="presParOf" srcId="{81A53F65-F1C2-4B73-91EA-9B87D38063FA}" destId="{E821AF38-3C01-4132-884F-B9EAA059C756}" srcOrd="0" destOrd="0" presId="urn:microsoft.com/office/officeart/2005/8/layout/chevron2"/>
    <dgm:cxn modelId="{93059ED8-5256-47C0-9BDA-BFFBE1C91D58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A10FF4-BC0E-448C-AFE9-B3A8DDCE9AAC}" type="presOf" srcId="{423D3C63-221C-4C00-91F3-7057FAC8F7EE}" destId="{1563D93B-E05A-45D7-890A-ED1E72B0D39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59A2936F-EB89-4B59-B231-7055F93F8CF6}" type="presOf" srcId="{6E1CB79C-082E-4FD9-979F-2F5FE3469066}" destId="{9BA18526-6486-4F51-9126-8F34747C0445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903663A8-0E28-4B19-AFF6-1424CD773764}" type="presOf" srcId="{05D10E5F-211E-4A68-B291-6E77ED6ADF59}" destId="{D13C05B2-E0F9-46A8-B63E-1BE10CCEF874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F655C1CC-1F9E-480E-B5E5-9767061009CA}" type="presOf" srcId="{0B6B8DCC-D974-4572-98E1-84674B67A53E}" destId="{72AA5AA9-B676-4657-BD25-A33E6CC9E903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0FCEAAAC-585F-46F5-BE47-2155D60AC830}" type="presOf" srcId="{52F5437C-5701-4FDB-9287-32659CAA5A36}" destId="{59B84D78-D7DC-459E-A6F5-ADE4FD9FAEA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E226F34A-1837-4856-A3B1-92855FB02B6C}" type="presOf" srcId="{F23813DE-C0CA-4384-9E08-DE6472EF48AE}" destId="{C5D252CF-D3B2-48F4-BD8D-3634E54F0860}" srcOrd="0" destOrd="0" presId="urn:microsoft.com/office/officeart/2005/8/layout/chevron2"/>
    <dgm:cxn modelId="{347E89C1-4352-49FE-8DDC-5D672B60D2D2}" type="presOf" srcId="{82265FDF-DC26-4282-9BFC-B99E1CBAC5AD}" destId="{D96D3F65-AA62-4C31-908F-3159D6E72990}" srcOrd="0" destOrd="0" presId="urn:microsoft.com/office/officeart/2005/8/layout/chevron2"/>
    <dgm:cxn modelId="{3A4CBF9F-01F6-499B-8EEF-95D0BE5041C9}" type="presOf" srcId="{836E762E-7353-400E-8B31-8B21089FD44C}" destId="{CD56B9A4-2EF1-45DB-A3AE-4E575094631A}" srcOrd="0" destOrd="0" presId="urn:microsoft.com/office/officeart/2005/8/layout/chevron2"/>
    <dgm:cxn modelId="{0B3F166E-A27F-4784-8B9B-47C668E412B5}" type="presOf" srcId="{D83380F0-AC0B-4F09-B351-22EBCE319DAC}" destId="{AB55EEBB-79DB-491F-9495-243375861A5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62D977E7-1A4E-401E-98EE-E276498B1729}" type="presOf" srcId="{74EE1953-5336-4A0D-8F0C-7FB7EFAC1F24}" destId="{EDCE8510-088E-4B40-A9FC-2856BC639789}" srcOrd="0" destOrd="0" presId="urn:microsoft.com/office/officeart/2005/8/layout/chevron2"/>
    <dgm:cxn modelId="{D1712C63-44FE-49B2-9DBE-FD7AF5E8142A}" type="presOf" srcId="{7B4300CA-65C1-4858-AB0E-ABD01227017C}" destId="{E821AF38-3C01-4132-884F-B9EAA059C756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9B9DBA84-EB95-46DE-9D28-B7D87066FE5F}" type="presOf" srcId="{865F8E1D-EC2C-4EB8-A357-359724A27BBA}" destId="{1125E32B-1BA7-44D7-8FA3-5975E418EE74}" srcOrd="0" destOrd="0" presId="urn:microsoft.com/office/officeart/2005/8/layout/chevron2"/>
    <dgm:cxn modelId="{D2E9F280-B467-4DF4-8617-6F09D0865AB7}" type="presOf" srcId="{2A9E7809-7040-4067-909F-D04A93DBB7DC}" destId="{C2C51B65-D59D-43EB-84E6-50F794A93A18}" srcOrd="0" destOrd="0" presId="urn:microsoft.com/office/officeart/2005/8/layout/chevron2"/>
    <dgm:cxn modelId="{1E4394C9-853E-43C7-AB4E-139D8B2D7E0B}" type="presOf" srcId="{ECB44D63-D008-41C6-8169-CD0F31AD92B9}" destId="{A0BC7744-1325-4953-B513-8EF9CB308518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D656FF44-8ADF-4703-8A7D-70D38C98308B}" type="presOf" srcId="{8CEE3983-4E62-4D56-B2D9-BE6E31E51C99}" destId="{CB5BC81E-34C1-461F-AEE0-A08E2A7DD582}" srcOrd="0" destOrd="0" presId="urn:microsoft.com/office/officeart/2005/8/layout/chevron2"/>
    <dgm:cxn modelId="{7AE2A1E3-C9A2-4D44-A9D3-7D6C6BD1E22B}" type="presOf" srcId="{4A78F6FB-3DBE-43F3-94C1-363840DE9C94}" destId="{4E978C87-A02B-43BA-ACA1-4A4997A342B5}" srcOrd="0" destOrd="0" presId="urn:microsoft.com/office/officeart/2005/8/layout/chevron2"/>
    <dgm:cxn modelId="{0C7A759A-707A-475A-A38E-3318035F2876}" type="presOf" srcId="{2345D3C7-FF4E-4065-9496-890DBDEAC645}" destId="{AB764805-9ED8-4A22-97DF-2B6048EDDB2C}" srcOrd="0" destOrd="0" presId="urn:microsoft.com/office/officeart/2005/8/layout/chevron2"/>
    <dgm:cxn modelId="{A60E0E92-43C1-409F-A972-8D91D28BBC75}" type="presParOf" srcId="{CB5BC81E-34C1-461F-AEE0-A08E2A7DD582}" destId="{EDA913A9-5747-481E-8177-3D84815BDD37}" srcOrd="0" destOrd="0" presId="urn:microsoft.com/office/officeart/2005/8/layout/chevron2"/>
    <dgm:cxn modelId="{DB991850-9172-4D95-AA7B-9EAB4CBDB3C1}" type="presParOf" srcId="{EDA913A9-5747-481E-8177-3D84815BDD37}" destId="{4E978C87-A02B-43BA-ACA1-4A4997A342B5}" srcOrd="0" destOrd="0" presId="urn:microsoft.com/office/officeart/2005/8/layout/chevron2"/>
    <dgm:cxn modelId="{A0AE95F9-BFE2-4F01-B5FF-9B4776CA3D50}" type="presParOf" srcId="{EDA913A9-5747-481E-8177-3D84815BDD37}" destId="{EDCE8510-088E-4B40-A9FC-2856BC639789}" srcOrd="1" destOrd="0" presId="urn:microsoft.com/office/officeart/2005/8/layout/chevron2"/>
    <dgm:cxn modelId="{16E75387-4CB5-4483-B7BB-4A0317B97BD0}" type="presParOf" srcId="{CB5BC81E-34C1-461F-AEE0-A08E2A7DD582}" destId="{AEADB3D5-E5B9-4AB7-816C-17D97FB1D0C3}" srcOrd="1" destOrd="0" presId="urn:microsoft.com/office/officeart/2005/8/layout/chevron2"/>
    <dgm:cxn modelId="{85343C7D-0EB1-4A27-B993-EF328ECBB3CB}" type="presParOf" srcId="{CB5BC81E-34C1-461F-AEE0-A08E2A7DD582}" destId="{1B306539-7BD0-4376-9492-F1310A7BD0BC}" srcOrd="2" destOrd="0" presId="urn:microsoft.com/office/officeart/2005/8/layout/chevron2"/>
    <dgm:cxn modelId="{04AFE7D2-FA2E-4E53-AB4A-47B87AA60260}" type="presParOf" srcId="{1B306539-7BD0-4376-9492-F1310A7BD0BC}" destId="{72AA5AA9-B676-4657-BD25-A33E6CC9E903}" srcOrd="0" destOrd="0" presId="urn:microsoft.com/office/officeart/2005/8/layout/chevron2"/>
    <dgm:cxn modelId="{06FC37F6-DE82-4E99-9421-8CCE7CDD88B1}" type="presParOf" srcId="{1B306539-7BD0-4376-9492-F1310A7BD0BC}" destId="{C2C51B65-D59D-43EB-84E6-50F794A93A18}" srcOrd="1" destOrd="0" presId="urn:microsoft.com/office/officeart/2005/8/layout/chevron2"/>
    <dgm:cxn modelId="{58524E9E-7A1D-47D6-9BAC-B3CD5BE9919B}" type="presParOf" srcId="{CB5BC81E-34C1-461F-AEE0-A08E2A7DD582}" destId="{8CBB67B2-1887-4938-A6ED-51C5456B83E1}" srcOrd="3" destOrd="0" presId="urn:microsoft.com/office/officeart/2005/8/layout/chevron2"/>
    <dgm:cxn modelId="{0D2A4092-C672-4BD3-BD9F-C95F41A2C04D}" type="presParOf" srcId="{CB5BC81E-34C1-461F-AEE0-A08E2A7DD582}" destId="{904F4AB7-01BB-47E8-ACFF-90C8F7BDDBB6}" srcOrd="4" destOrd="0" presId="urn:microsoft.com/office/officeart/2005/8/layout/chevron2"/>
    <dgm:cxn modelId="{69FFAEED-68C3-4580-A4DE-ED6AE6441C7F}" type="presParOf" srcId="{904F4AB7-01BB-47E8-ACFF-90C8F7BDDBB6}" destId="{C5D252CF-D3B2-48F4-BD8D-3634E54F0860}" srcOrd="0" destOrd="0" presId="urn:microsoft.com/office/officeart/2005/8/layout/chevron2"/>
    <dgm:cxn modelId="{D6333DC0-4FF1-4563-BBE9-781713CC12FB}" type="presParOf" srcId="{904F4AB7-01BB-47E8-ACFF-90C8F7BDDBB6}" destId="{1125E32B-1BA7-44D7-8FA3-5975E418EE74}" srcOrd="1" destOrd="0" presId="urn:microsoft.com/office/officeart/2005/8/layout/chevron2"/>
    <dgm:cxn modelId="{ABBF79B5-5094-4EB0-B216-A367C3DE8C89}" type="presParOf" srcId="{CB5BC81E-34C1-461F-AEE0-A08E2A7DD582}" destId="{259A202E-CBE6-443F-A9D1-22A2733AA29A}" srcOrd="5" destOrd="0" presId="urn:microsoft.com/office/officeart/2005/8/layout/chevron2"/>
    <dgm:cxn modelId="{38578B47-5D45-438B-8DFC-44AB4A232BF4}" type="presParOf" srcId="{CB5BC81E-34C1-461F-AEE0-A08E2A7DD582}" destId="{C84BE754-EA9B-4C58-8EB1-D0BCB72E7DB8}" srcOrd="6" destOrd="0" presId="urn:microsoft.com/office/officeart/2005/8/layout/chevron2"/>
    <dgm:cxn modelId="{F39935BC-642C-4AD0-B796-34482EFDA24B}" type="presParOf" srcId="{C84BE754-EA9B-4C58-8EB1-D0BCB72E7DB8}" destId="{CD56B9A4-2EF1-45DB-A3AE-4E575094631A}" srcOrd="0" destOrd="0" presId="urn:microsoft.com/office/officeart/2005/8/layout/chevron2"/>
    <dgm:cxn modelId="{4114E120-8E6B-4797-8E9E-71023A780AAA}" type="presParOf" srcId="{C84BE754-EA9B-4C58-8EB1-D0BCB72E7DB8}" destId="{59B84D78-D7DC-459E-A6F5-ADE4FD9FAEA4}" srcOrd="1" destOrd="0" presId="urn:microsoft.com/office/officeart/2005/8/layout/chevron2"/>
    <dgm:cxn modelId="{5CB1C8F2-7608-4F11-B1E0-1D4838237C02}" type="presParOf" srcId="{CB5BC81E-34C1-461F-AEE0-A08E2A7DD582}" destId="{519B89BD-5C0D-4DE0-9028-62CAFB3F9B39}" srcOrd="7" destOrd="0" presId="urn:microsoft.com/office/officeart/2005/8/layout/chevron2"/>
    <dgm:cxn modelId="{4FA115BC-DE66-41AC-80AD-E6A592144490}" type="presParOf" srcId="{CB5BC81E-34C1-461F-AEE0-A08E2A7DD582}" destId="{098E5091-0487-4F3A-9716-3372429796A6}" srcOrd="8" destOrd="0" presId="urn:microsoft.com/office/officeart/2005/8/layout/chevron2"/>
    <dgm:cxn modelId="{0CB80FF4-6547-4C29-A4DC-194168F126AF}" type="presParOf" srcId="{098E5091-0487-4F3A-9716-3372429796A6}" destId="{AB764805-9ED8-4A22-97DF-2B6048EDDB2C}" srcOrd="0" destOrd="0" presId="urn:microsoft.com/office/officeart/2005/8/layout/chevron2"/>
    <dgm:cxn modelId="{16F1FD9B-E23A-4EF5-80F8-9843B8FD3730}" type="presParOf" srcId="{098E5091-0487-4F3A-9716-3372429796A6}" destId="{AB55EEBB-79DB-491F-9495-243375861A50}" srcOrd="1" destOrd="0" presId="urn:microsoft.com/office/officeart/2005/8/layout/chevron2"/>
    <dgm:cxn modelId="{E4C2F5AE-E119-48F9-95FC-2FD2DB55CAC0}" type="presParOf" srcId="{CB5BC81E-34C1-461F-AEE0-A08E2A7DD582}" destId="{E77AFF93-97BD-443A-AA99-ABBC07BE42D5}" srcOrd="9" destOrd="0" presId="urn:microsoft.com/office/officeart/2005/8/layout/chevron2"/>
    <dgm:cxn modelId="{7C84AED6-DB01-45FF-96ED-1BD4108C2F9C}" type="presParOf" srcId="{CB5BC81E-34C1-461F-AEE0-A08E2A7DD582}" destId="{7AF35DB4-69E6-4CCE-BAFD-F002954BDF78}" srcOrd="10" destOrd="0" presId="urn:microsoft.com/office/officeart/2005/8/layout/chevron2"/>
    <dgm:cxn modelId="{18D9084D-05BD-470B-B356-3F124A7B2D11}" type="presParOf" srcId="{7AF35DB4-69E6-4CCE-BAFD-F002954BDF78}" destId="{D96D3F65-AA62-4C31-908F-3159D6E72990}" srcOrd="0" destOrd="0" presId="urn:microsoft.com/office/officeart/2005/8/layout/chevron2"/>
    <dgm:cxn modelId="{323635E2-FE80-4B36-A929-4B1F035BE236}" type="presParOf" srcId="{7AF35DB4-69E6-4CCE-BAFD-F002954BDF78}" destId="{D13C05B2-E0F9-46A8-B63E-1BE10CCEF874}" srcOrd="1" destOrd="0" presId="urn:microsoft.com/office/officeart/2005/8/layout/chevron2"/>
    <dgm:cxn modelId="{26FA86A2-EEC9-426A-B51E-7A2973AEDE9F}" type="presParOf" srcId="{CB5BC81E-34C1-461F-AEE0-A08E2A7DD582}" destId="{B7169D1A-E4A9-4F6F-83EE-7B5673D0A3E9}" srcOrd="11" destOrd="0" presId="urn:microsoft.com/office/officeart/2005/8/layout/chevron2"/>
    <dgm:cxn modelId="{A0BB5F4D-7F29-4606-82E6-04551EDECBF2}" type="presParOf" srcId="{CB5BC81E-34C1-461F-AEE0-A08E2A7DD582}" destId="{4BC567A5-2C42-40E5-ACEE-2688E9F7B0E1}" srcOrd="12" destOrd="0" presId="urn:microsoft.com/office/officeart/2005/8/layout/chevron2"/>
    <dgm:cxn modelId="{ED550740-4C78-4A21-B266-44ECBC65290D}" type="presParOf" srcId="{4BC567A5-2C42-40E5-ACEE-2688E9F7B0E1}" destId="{1563D93B-E05A-45D7-890A-ED1E72B0D39A}" srcOrd="0" destOrd="0" presId="urn:microsoft.com/office/officeart/2005/8/layout/chevron2"/>
    <dgm:cxn modelId="{13EE5FFC-FC60-49AB-B0EB-6BE1869093F2}" type="presParOf" srcId="{4BC567A5-2C42-40E5-ACEE-2688E9F7B0E1}" destId="{9BA18526-6486-4F51-9126-8F34747C0445}" srcOrd="1" destOrd="0" presId="urn:microsoft.com/office/officeart/2005/8/layout/chevron2"/>
    <dgm:cxn modelId="{FC3108F4-2E9C-49EF-9095-51DD45C02365}" type="presParOf" srcId="{CB5BC81E-34C1-461F-AEE0-A08E2A7DD582}" destId="{192DB5CA-32D3-4AB0-A50F-2AED67C56249}" srcOrd="13" destOrd="0" presId="urn:microsoft.com/office/officeart/2005/8/layout/chevron2"/>
    <dgm:cxn modelId="{5FF3A34D-E0A6-4A4C-AF9C-CBF7C7861DDD}" type="presParOf" srcId="{CB5BC81E-34C1-461F-AEE0-A08E2A7DD582}" destId="{81A53F65-F1C2-4B73-91EA-9B87D38063FA}" srcOrd="14" destOrd="0" presId="urn:microsoft.com/office/officeart/2005/8/layout/chevron2"/>
    <dgm:cxn modelId="{5A9A58D7-FC23-4649-AC56-E75229BB2113}" type="presParOf" srcId="{81A53F65-F1C2-4B73-91EA-9B87D38063FA}" destId="{E821AF38-3C01-4132-884F-B9EAA059C756}" srcOrd="0" destOrd="0" presId="urn:microsoft.com/office/officeart/2005/8/layout/chevron2"/>
    <dgm:cxn modelId="{1990BD43-3889-4DA0-850C-F75E073AA45A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C735C6-A29A-4E95-9081-544BD68AB938}" type="presOf" srcId="{82265FDF-DC26-4282-9BFC-B99E1CBAC5AD}" destId="{D96D3F65-AA62-4C31-908F-3159D6E72990}" srcOrd="0" destOrd="0" presId="urn:microsoft.com/office/officeart/2005/8/layout/chevron2"/>
    <dgm:cxn modelId="{E19792AF-6BD6-42F6-8F35-34FC67747F83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3298E0DF-D063-417C-BE3A-B1FBC3237075}" type="presOf" srcId="{ECB44D63-D008-41C6-8169-CD0F31AD92B9}" destId="{A0BC7744-1325-4953-B513-8EF9CB308518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3F918737-F3E9-4145-81D2-7E11DC2B0903}" type="presOf" srcId="{8CEE3983-4E62-4D56-B2D9-BE6E31E51C99}" destId="{CB5BC81E-34C1-461F-AEE0-A08E2A7DD582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F0BE4B33-04CA-4E8E-8D40-303AE9B6955B}" type="presOf" srcId="{74EE1953-5336-4A0D-8F0C-7FB7EFAC1F24}" destId="{EDCE8510-088E-4B40-A9FC-2856BC639789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9B27FD3A-222F-436D-86F5-4CB4D770A04D}" type="presOf" srcId="{0B6B8DCC-D974-4572-98E1-84674B67A53E}" destId="{72AA5AA9-B676-4657-BD25-A33E6CC9E903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B772EFEA-D7CF-491F-8E9C-0B9DCDEA889F}" type="presOf" srcId="{836E762E-7353-400E-8B31-8B21089FD44C}" destId="{CD56B9A4-2EF1-45DB-A3AE-4E575094631A}" srcOrd="0" destOrd="0" presId="urn:microsoft.com/office/officeart/2005/8/layout/chevron2"/>
    <dgm:cxn modelId="{62DB7E7C-DF89-4B64-9062-DA75C1C0D565}" type="presOf" srcId="{D83380F0-AC0B-4F09-B351-22EBCE319DAC}" destId="{AB55EEBB-79DB-491F-9495-243375861A5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7D7A2155-4CD1-415A-8745-67EDD4919F56}" type="presOf" srcId="{52F5437C-5701-4FDB-9287-32659CAA5A36}" destId="{59B84D78-D7DC-459E-A6F5-ADE4FD9FAEA4}" srcOrd="0" destOrd="0" presId="urn:microsoft.com/office/officeart/2005/8/layout/chevron2"/>
    <dgm:cxn modelId="{DDE0398A-DB40-4219-964A-7063558867B2}" type="presOf" srcId="{423D3C63-221C-4C00-91F3-7057FAC8F7EE}" destId="{1563D93B-E05A-45D7-890A-ED1E72B0D39A}" srcOrd="0" destOrd="0" presId="urn:microsoft.com/office/officeart/2005/8/layout/chevron2"/>
    <dgm:cxn modelId="{943E5450-D086-4A5E-B6F9-F63CCB6D3677}" type="presOf" srcId="{05D10E5F-211E-4A68-B291-6E77ED6ADF59}" destId="{D13C05B2-E0F9-46A8-B63E-1BE10CCEF874}" srcOrd="0" destOrd="0" presId="urn:microsoft.com/office/officeart/2005/8/layout/chevron2"/>
    <dgm:cxn modelId="{638422B1-26DC-4C00-91AD-8785093794C1}" type="presOf" srcId="{2A9E7809-7040-4067-909F-D04A93DBB7DC}" destId="{C2C51B65-D59D-43EB-84E6-50F794A93A18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D05B81BD-CB81-4F2C-BF22-A27315DA1B5A}" type="presOf" srcId="{865F8E1D-EC2C-4EB8-A357-359724A27BBA}" destId="{1125E32B-1BA7-44D7-8FA3-5975E418EE74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254F3619-8BFF-4F4E-8FEF-E696D90D3EEE}" type="presOf" srcId="{F23813DE-C0CA-4384-9E08-DE6472EF48AE}" destId="{C5D252CF-D3B2-48F4-BD8D-3634E54F0860}" srcOrd="0" destOrd="0" presId="urn:microsoft.com/office/officeart/2005/8/layout/chevron2"/>
    <dgm:cxn modelId="{E90DE318-5EB3-41AB-8C44-34B46F8F59B3}" type="presOf" srcId="{6E1CB79C-082E-4FD9-979F-2F5FE3469066}" destId="{9BA18526-6486-4F51-9126-8F34747C0445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934B5049-1562-468B-96D2-8BD6CF39AE98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71813A8F-0009-4C62-A182-75547FEFC1AE}" type="presOf" srcId="{4A78F6FB-3DBE-43F3-94C1-363840DE9C94}" destId="{4E978C87-A02B-43BA-ACA1-4A4997A342B5}" srcOrd="0" destOrd="0" presId="urn:microsoft.com/office/officeart/2005/8/layout/chevron2"/>
    <dgm:cxn modelId="{A8E1782F-A314-41EA-B4CF-A68ED52108A6}" type="presParOf" srcId="{CB5BC81E-34C1-461F-AEE0-A08E2A7DD582}" destId="{EDA913A9-5747-481E-8177-3D84815BDD37}" srcOrd="0" destOrd="0" presId="urn:microsoft.com/office/officeart/2005/8/layout/chevron2"/>
    <dgm:cxn modelId="{44F9D05F-9B61-45FB-9CF8-50BE754226EC}" type="presParOf" srcId="{EDA913A9-5747-481E-8177-3D84815BDD37}" destId="{4E978C87-A02B-43BA-ACA1-4A4997A342B5}" srcOrd="0" destOrd="0" presId="urn:microsoft.com/office/officeart/2005/8/layout/chevron2"/>
    <dgm:cxn modelId="{EB134154-6BDD-4828-9FBF-DCD6F5F261C9}" type="presParOf" srcId="{EDA913A9-5747-481E-8177-3D84815BDD37}" destId="{EDCE8510-088E-4B40-A9FC-2856BC639789}" srcOrd="1" destOrd="0" presId="urn:microsoft.com/office/officeart/2005/8/layout/chevron2"/>
    <dgm:cxn modelId="{7CA61468-268E-472A-B40F-1B435AB68DB9}" type="presParOf" srcId="{CB5BC81E-34C1-461F-AEE0-A08E2A7DD582}" destId="{AEADB3D5-E5B9-4AB7-816C-17D97FB1D0C3}" srcOrd="1" destOrd="0" presId="urn:microsoft.com/office/officeart/2005/8/layout/chevron2"/>
    <dgm:cxn modelId="{775A90C0-7F26-4DAA-A471-448734BF3D6F}" type="presParOf" srcId="{CB5BC81E-34C1-461F-AEE0-A08E2A7DD582}" destId="{1B306539-7BD0-4376-9492-F1310A7BD0BC}" srcOrd="2" destOrd="0" presId="urn:microsoft.com/office/officeart/2005/8/layout/chevron2"/>
    <dgm:cxn modelId="{5C4D8BD7-B190-4908-B90A-7B5086ADF516}" type="presParOf" srcId="{1B306539-7BD0-4376-9492-F1310A7BD0BC}" destId="{72AA5AA9-B676-4657-BD25-A33E6CC9E903}" srcOrd="0" destOrd="0" presId="urn:microsoft.com/office/officeart/2005/8/layout/chevron2"/>
    <dgm:cxn modelId="{448DBC62-2187-43B8-BF76-00AE1A50252B}" type="presParOf" srcId="{1B306539-7BD0-4376-9492-F1310A7BD0BC}" destId="{C2C51B65-D59D-43EB-84E6-50F794A93A18}" srcOrd="1" destOrd="0" presId="urn:microsoft.com/office/officeart/2005/8/layout/chevron2"/>
    <dgm:cxn modelId="{01C0E4AF-170D-4355-9EDF-4DF92F42B389}" type="presParOf" srcId="{CB5BC81E-34C1-461F-AEE0-A08E2A7DD582}" destId="{8CBB67B2-1887-4938-A6ED-51C5456B83E1}" srcOrd="3" destOrd="0" presId="urn:microsoft.com/office/officeart/2005/8/layout/chevron2"/>
    <dgm:cxn modelId="{75C37332-2FD7-4F01-9324-ACC1E6DD2B7D}" type="presParOf" srcId="{CB5BC81E-34C1-461F-AEE0-A08E2A7DD582}" destId="{904F4AB7-01BB-47E8-ACFF-90C8F7BDDBB6}" srcOrd="4" destOrd="0" presId="urn:microsoft.com/office/officeart/2005/8/layout/chevron2"/>
    <dgm:cxn modelId="{8E45DB84-21C2-4BE4-8765-B84852C9C697}" type="presParOf" srcId="{904F4AB7-01BB-47E8-ACFF-90C8F7BDDBB6}" destId="{C5D252CF-D3B2-48F4-BD8D-3634E54F0860}" srcOrd="0" destOrd="0" presId="urn:microsoft.com/office/officeart/2005/8/layout/chevron2"/>
    <dgm:cxn modelId="{9413CD28-FC71-4638-A9F9-D23229FE0423}" type="presParOf" srcId="{904F4AB7-01BB-47E8-ACFF-90C8F7BDDBB6}" destId="{1125E32B-1BA7-44D7-8FA3-5975E418EE74}" srcOrd="1" destOrd="0" presId="urn:microsoft.com/office/officeart/2005/8/layout/chevron2"/>
    <dgm:cxn modelId="{0F12019A-4D39-4421-B968-D63E8B831BE3}" type="presParOf" srcId="{CB5BC81E-34C1-461F-AEE0-A08E2A7DD582}" destId="{259A202E-CBE6-443F-A9D1-22A2733AA29A}" srcOrd="5" destOrd="0" presId="urn:microsoft.com/office/officeart/2005/8/layout/chevron2"/>
    <dgm:cxn modelId="{B47EECDF-72FD-4854-87B1-ED61FA3442B9}" type="presParOf" srcId="{CB5BC81E-34C1-461F-AEE0-A08E2A7DD582}" destId="{C84BE754-EA9B-4C58-8EB1-D0BCB72E7DB8}" srcOrd="6" destOrd="0" presId="urn:microsoft.com/office/officeart/2005/8/layout/chevron2"/>
    <dgm:cxn modelId="{BD32164C-8514-44D9-B522-CA1E6BEDB294}" type="presParOf" srcId="{C84BE754-EA9B-4C58-8EB1-D0BCB72E7DB8}" destId="{CD56B9A4-2EF1-45DB-A3AE-4E575094631A}" srcOrd="0" destOrd="0" presId="urn:microsoft.com/office/officeart/2005/8/layout/chevron2"/>
    <dgm:cxn modelId="{FB90170A-E3EE-4BA5-9C05-B38550FEBEC8}" type="presParOf" srcId="{C84BE754-EA9B-4C58-8EB1-D0BCB72E7DB8}" destId="{59B84D78-D7DC-459E-A6F5-ADE4FD9FAEA4}" srcOrd="1" destOrd="0" presId="urn:microsoft.com/office/officeart/2005/8/layout/chevron2"/>
    <dgm:cxn modelId="{8133027B-37E5-4371-B2D2-724CCE083581}" type="presParOf" srcId="{CB5BC81E-34C1-461F-AEE0-A08E2A7DD582}" destId="{519B89BD-5C0D-4DE0-9028-62CAFB3F9B39}" srcOrd="7" destOrd="0" presId="urn:microsoft.com/office/officeart/2005/8/layout/chevron2"/>
    <dgm:cxn modelId="{E75E440F-9062-4A9A-A6B9-7532CA6A6D31}" type="presParOf" srcId="{CB5BC81E-34C1-461F-AEE0-A08E2A7DD582}" destId="{098E5091-0487-4F3A-9716-3372429796A6}" srcOrd="8" destOrd="0" presId="urn:microsoft.com/office/officeart/2005/8/layout/chevron2"/>
    <dgm:cxn modelId="{A11F3973-AF8A-46E9-B43C-C7835F41FD02}" type="presParOf" srcId="{098E5091-0487-4F3A-9716-3372429796A6}" destId="{AB764805-9ED8-4A22-97DF-2B6048EDDB2C}" srcOrd="0" destOrd="0" presId="urn:microsoft.com/office/officeart/2005/8/layout/chevron2"/>
    <dgm:cxn modelId="{8DB7FFBE-0370-473A-A64F-49AE054E5B08}" type="presParOf" srcId="{098E5091-0487-4F3A-9716-3372429796A6}" destId="{AB55EEBB-79DB-491F-9495-243375861A50}" srcOrd="1" destOrd="0" presId="urn:microsoft.com/office/officeart/2005/8/layout/chevron2"/>
    <dgm:cxn modelId="{BB789803-AE23-47CF-93FC-83FAABDD511D}" type="presParOf" srcId="{CB5BC81E-34C1-461F-AEE0-A08E2A7DD582}" destId="{E77AFF93-97BD-443A-AA99-ABBC07BE42D5}" srcOrd="9" destOrd="0" presId="urn:microsoft.com/office/officeart/2005/8/layout/chevron2"/>
    <dgm:cxn modelId="{C7D02E03-6751-4F7B-909D-E8D70279DEEE}" type="presParOf" srcId="{CB5BC81E-34C1-461F-AEE0-A08E2A7DD582}" destId="{7AF35DB4-69E6-4CCE-BAFD-F002954BDF78}" srcOrd="10" destOrd="0" presId="urn:microsoft.com/office/officeart/2005/8/layout/chevron2"/>
    <dgm:cxn modelId="{8B1989A6-0F56-4A43-BDE2-CD0E1D7CEE2F}" type="presParOf" srcId="{7AF35DB4-69E6-4CCE-BAFD-F002954BDF78}" destId="{D96D3F65-AA62-4C31-908F-3159D6E72990}" srcOrd="0" destOrd="0" presId="urn:microsoft.com/office/officeart/2005/8/layout/chevron2"/>
    <dgm:cxn modelId="{807E2BE5-AF8B-444B-BC0F-068B6B0B183D}" type="presParOf" srcId="{7AF35DB4-69E6-4CCE-BAFD-F002954BDF78}" destId="{D13C05B2-E0F9-46A8-B63E-1BE10CCEF874}" srcOrd="1" destOrd="0" presId="urn:microsoft.com/office/officeart/2005/8/layout/chevron2"/>
    <dgm:cxn modelId="{FF71753C-0A8F-47DB-B7F0-931A3D100DEF}" type="presParOf" srcId="{CB5BC81E-34C1-461F-AEE0-A08E2A7DD582}" destId="{B7169D1A-E4A9-4F6F-83EE-7B5673D0A3E9}" srcOrd="11" destOrd="0" presId="urn:microsoft.com/office/officeart/2005/8/layout/chevron2"/>
    <dgm:cxn modelId="{06376B45-83C8-4537-9D28-A93512FA793A}" type="presParOf" srcId="{CB5BC81E-34C1-461F-AEE0-A08E2A7DD582}" destId="{4BC567A5-2C42-40E5-ACEE-2688E9F7B0E1}" srcOrd="12" destOrd="0" presId="urn:microsoft.com/office/officeart/2005/8/layout/chevron2"/>
    <dgm:cxn modelId="{1E658E1F-33A9-4551-A1B6-5508435AA3D4}" type="presParOf" srcId="{4BC567A5-2C42-40E5-ACEE-2688E9F7B0E1}" destId="{1563D93B-E05A-45D7-890A-ED1E72B0D39A}" srcOrd="0" destOrd="0" presId="urn:microsoft.com/office/officeart/2005/8/layout/chevron2"/>
    <dgm:cxn modelId="{5BD7D2AD-F11B-4DD9-B1E7-CF91EA6D6103}" type="presParOf" srcId="{4BC567A5-2C42-40E5-ACEE-2688E9F7B0E1}" destId="{9BA18526-6486-4F51-9126-8F34747C0445}" srcOrd="1" destOrd="0" presId="urn:microsoft.com/office/officeart/2005/8/layout/chevron2"/>
    <dgm:cxn modelId="{A7BD443C-6C53-442E-80C6-3799BF32959E}" type="presParOf" srcId="{CB5BC81E-34C1-461F-AEE0-A08E2A7DD582}" destId="{192DB5CA-32D3-4AB0-A50F-2AED67C56249}" srcOrd="13" destOrd="0" presId="urn:microsoft.com/office/officeart/2005/8/layout/chevron2"/>
    <dgm:cxn modelId="{1E34FE3E-9F72-4F17-B1B0-40ED51DA29D6}" type="presParOf" srcId="{CB5BC81E-34C1-461F-AEE0-A08E2A7DD582}" destId="{81A53F65-F1C2-4B73-91EA-9B87D38063FA}" srcOrd="14" destOrd="0" presId="urn:microsoft.com/office/officeart/2005/8/layout/chevron2"/>
    <dgm:cxn modelId="{1EF541C3-466D-4625-99B6-1B670646295F}" type="presParOf" srcId="{81A53F65-F1C2-4B73-91EA-9B87D38063FA}" destId="{E821AF38-3C01-4132-884F-B9EAA059C756}" srcOrd="0" destOrd="0" presId="urn:microsoft.com/office/officeart/2005/8/layout/chevron2"/>
    <dgm:cxn modelId="{CD3BCD35-6234-411C-BD8C-737BCD56D1C2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6C0C3B-8B44-49E4-9231-0D338A447ED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620E88D-73A2-486E-B450-AB8FC574FD15}">
      <dgm:prSet/>
      <dgm:spPr/>
      <dgm:t>
        <a:bodyPr/>
        <a:lstStyle/>
        <a:p>
          <a:pPr rtl="0"/>
          <a:r>
            <a:rPr lang="en-US" b="1" dirty="0"/>
            <a:t>Team Member</a:t>
          </a:r>
        </a:p>
      </dgm:t>
    </dgm:pt>
    <dgm:pt modelId="{508E4F08-7602-41AC-B796-C600BE3B18D9}" type="sibTrans" cxnId="{76E8C617-37A2-41E0-85F2-8B27683A807E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1AB3F411-6114-4944-AA9E-B86EF18F8552}" type="parTrans" cxnId="{76E8C617-37A2-41E0-85F2-8B27683A807E}">
      <dgm:prSet/>
      <dgm:spPr/>
      <dgm:t>
        <a:bodyPr/>
        <a:lstStyle/>
        <a:p>
          <a:endParaRPr lang="en-US"/>
        </a:p>
      </dgm:t>
    </dgm:pt>
    <dgm:pt modelId="{8E9DB18A-A011-4EB1-BB66-2BB17917E618}" type="pres">
      <dgm:prSet presAssocID="{BD6C0C3B-8B44-49E4-9231-0D338A447ED1}" presName="Name0" presStyleCnt="0">
        <dgm:presLayoutVars>
          <dgm:chMax val="7"/>
          <dgm:chPref val="7"/>
          <dgm:dir/>
        </dgm:presLayoutVars>
      </dgm:prSet>
      <dgm:spPr/>
    </dgm:pt>
    <dgm:pt modelId="{8AB77648-3587-444F-99CC-C46024E5E1B2}" type="pres">
      <dgm:prSet presAssocID="{BD6C0C3B-8B44-49E4-9231-0D338A447ED1}" presName="Name1" presStyleCnt="0"/>
      <dgm:spPr/>
    </dgm:pt>
    <dgm:pt modelId="{D1793508-DA3B-41EA-8297-2DCB3EE69E98}" type="pres">
      <dgm:prSet presAssocID="{508E4F08-7602-41AC-B796-C600BE3B18D9}" presName="picture_1" presStyleCnt="0"/>
      <dgm:spPr/>
    </dgm:pt>
    <dgm:pt modelId="{423C42F0-6965-412D-9F72-0247516D126A}" type="pres">
      <dgm:prSet presAssocID="{508E4F08-7602-41AC-B796-C600BE3B18D9}" presName="pictureRepeatNode" presStyleLbl="alignImgPlace1" presStyleIdx="0" presStyleCnt="1" custScaleX="134517" custScaleY="133311" custLinFactNeighborX="-820" custLinFactNeighborY="-1704"/>
      <dgm:spPr/>
      <dgm:t>
        <a:bodyPr/>
        <a:lstStyle/>
        <a:p>
          <a:endParaRPr lang="en-US"/>
        </a:p>
      </dgm:t>
    </dgm:pt>
    <dgm:pt modelId="{81C123EF-E9A7-4A28-AE7D-256B0E026247}" type="pres">
      <dgm:prSet presAssocID="{3620E88D-73A2-486E-B450-AB8FC574FD15}" presName="text_1" presStyleLbl="node1" presStyleIdx="0" presStyleCnt="0" custScaleX="216359" custScaleY="56952" custLinFactY="69770" custLinFactNeighborX="-308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474570-39CC-4DC4-9635-8E4DB3058191}" type="presOf" srcId="{508E4F08-7602-41AC-B796-C600BE3B18D9}" destId="{423C42F0-6965-412D-9F72-0247516D126A}" srcOrd="0" destOrd="0" presId="urn:microsoft.com/office/officeart/2008/layout/CircularPictureCallout"/>
    <dgm:cxn modelId="{76E8C617-37A2-41E0-85F2-8B27683A807E}" srcId="{BD6C0C3B-8B44-49E4-9231-0D338A447ED1}" destId="{3620E88D-73A2-486E-B450-AB8FC574FD15}" srcOrd="0" destOrd="0" parTransId="{1AB3F411-6114-4944-AA9E-B86EF18F8552}" sibTransId="{508E4F08-7602-41AC-B796-C600BE3B18D9}"/>
    <dgm:cxn modelId="{18EDF176-A8FE-49CE-B90B-C650DC9978C0}" type="presOf" srcId="{BD6C0C3B-8B44-49E4-9231-0D338A447ED1}" destId="{8E9DB18A-A011-4EB1-BB66-2BB17917E618}" srcOrd="0" destOrd="0" presId="urn:microsoft.com/office/officeart/2008/layout/CircularPictureCallout"/>
    <dgm:cxn modelId="{3D7DABC1-D575-4C9B-8F6E-1D0BFCB8E72B}" type="presOf" srcId="{3620E88D-73A2-486E-B450-AB8FC574FD15}" destId="{81C123EF-E9A7-4A28-AE7D-256B0E026247}" srcOrd="0" destOrd="0" presId="urn:microsoft.com/office/officeart/2008/layout/CircularPictureCallout"/>
    <dgm:cxn modelId="{3C48A5B9-C50B-4A2E-B2D0-49E2A2F4CD46}" type="presParOf" srcId="{8E9DB18A-A011-4EB1-BB66-2BB17917E618}" destId="{8AB77648-3587-444F-99CC-C46024E5E1B2}" srcOrd="0" destOrd="0" presId="urn:microsoft.com/office/officeart/2008/layout/CircularPictureCallout"/>
    <dgm:cxn modelId="{22EEFA71-73A1-4011-9A64-D6362D5C18FF}" type="presParOf" srcId="{8AB77648-3587-444F-99CC-C46024E5E1B2}" destId="{D1793508-DA3B-41EA-8297-2DCB3EE69E98}" srcOrd="0" destOrd="0" presId="urn:microsoft.com/office/officeart/2008/layout/CircularPictureCallout"/>
    <dgm:cxn modelId="{E8FCA428-FCD2-49F2-B437-087ACD968D05}" type="presParOf" srcId="{D1793508-DA3B-41EA-8297-2DCB3EE69E98}" destId="{423C42F0-6965-412D-9F72-0247516D126A}" srcOrd="0" destOrd="0" presId="urn:microsoft.com/office/officeart/2008/layout/CircularPictureCallout"/>
    <dgm:cxn modelId="{AD32BBAA-E6C4-4EDA-B981-E764D6E2BE14}" type="presParOf" srcId="{8AB77648-3587-444F-99CC-C46024E5E1B2}" destId="{81C123EF-E9A7-4A28-AE7D-256B0E02624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B1439F-D3F6-4BB3-97F6-DC923BD00C5B}" type="presOf" srcId="{52F5437C-5701-4FDB-9287-32659CAA5A36}" destId="{59B84D78-D7DC-459E-A6F5-ADE4FD9FAEA4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8DEF66C6-E891-4A09-860D-F5AA4AA27BF7}" type="presOf" srcId="{82265FDF-DC26-4282-9BFC-B99E1CBAC5AD}" destId="{D96D3F65-AA62-4C31-908F-3159D6E72990}" srcOrd="0" destOrd="0" presId="urn:microsoft.com/office/officeart/2005/8/layout/chevron2"/>
    <dgm:cxn modelId="{D7A998C3-5CA1-4253-B1EF-939D15466E70}" type="presOf" srcId="{74EE1953-5336-4A0D-8F0C-7FB7EFAC1F24}" destId="{EDCE8510-088E-4B40-A9FC-2856BC639789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1613CF3-51FB-4F9F-ADC6-35C7A1FA9EA5}" type="presOf" srcId="{ECB44D63-D008-41C6-8169-CD0F31AD92B9}" destId="{A0BC7744-1325-4953-B513-8EF9CB308518}" srcOrd="0" destOrd="0" presId="urn:microsoft.com/office/officeart/2005/8/layout/chevron2"/>
    <dgm:cxn modelId="{82D23FC7-7408-4E08-8B1C-1A93E43DB99A}" type="presOf" srcId="{8CEE3983-4E62-4D56-B2D9-BE6E31E51C99}" destId="{CB5BC81E-34C1-461F-AEE0-A08E2A7DD582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2425CC2D-3E5F-4683-AC77-7F56804685C9}" type="presOf" srcId="{2345D3C7-FF4E-4065-9496-890DBDEAC645}" destId="{AB764805-9ED8-4A22-97DF-2B6048EDDB2C}" srcOrd="0" destOrd="0" presId="urn:microsoft.com/office/officeart/2005/8/layout/chevron2"/>
    <dgm:cxn modelId="{E5D4EC70-8C15-4E81-97F4-02BB78B80DBD}" type="presOf" srcId="{4A78F6FB-3DBE-43F3-94C1-363840DE9C94}" destId="{4E978C87-A02B-43BA-ACA1-4A4997A342B5}" srcOrd="0" destOrd="0" presId="urn:microsoft.com/office/officeart/2005/8/layout/chevron2"/>
    <dgm:cxn modelId="{FCC2F2B6-141C-493D-BF4B-58B692681BAB}" type="presOf" srcId="{F23813DE-C0CA-4384-9E08-DE6472EF48AE}" destId="{C5D252CF-D3B2-48F4-BD8D-3634E54F086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ACD52BB5-ECB8-426A-8032-89C9B08C5612}" type="presOf" srcId="{7B4300CA-65C1-4858-AB0E-ABD01227017C}" destId="{E821AF38-3C01-4132-884F-B9EAA059C756}" srcOrd="0" destOrd="0" presId="urn:microsoft.com/office/officeart/2005/8/layout/chevron2"/>
    <dgm:cxn modelId="{4D3B8C43-7D6D-439F-9245-8BFEE0CB9A7A}" type="presOf" srcId="{836E762E-7353-400E-8B31-8B21089FD44C}" destId="{CD56B9A4-2EF1-45DB-A3AE-4E575094631A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E354BF9D-76B8-4BB5-AB50-A39121B0C175}" type="presOf" srcId="{865F8E1D-EC2C-4EB8-A357-359724A27BBA}" destId="{1125E32B-1BA7-44D7-8FA3-5975E418EE74}" srcOrd="0" destOrd="0" presId="urn:microsoft.com/office/officeart/2005/8/layout/chevron2"/>
    <dgm:cxn modelId="{582D69B6-EAE7-4E17-9A29-F130A53F4CC0}" type="presOf" srcId="{0B6B8DCC-D974-4572-98E1-84674B67A53E}" destId="{72AA5AA9-B676-4657-BD25-A33E6CC9E903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D36084D0-6236-4B00-8E60-286333110893}" type="presOf" srcId="{6E1CB79C-082E-4FD9-979F-2F5FE3469066}" destId="{9BA18526-6486-4F51-9126-8F34747C0445}" srcOrd="0" destOrd="0" presId="urn:microsoft.com/office/officeart/2005/8/layout/chevron2"/>
    <dgm:cxn modelId="{7D677C6A-FED1-443F-BD3A-934D030A60ED}" type="presOf" srcId="{423D3C63-221C-4C00-91F3-7057FAC8F7EE}" destId="{1563D93B-E05A-45D7-890A-ED1E72B0D39A}" srcOrd="0" destOrd="0" presId="urn:microsoft.com/office/officeart/2005/8/layout/chevron2"/>
    <dgm:cxn modelId="{52852F5B-C63F-4CB3-81EC-D7D227DEF058}" type="presOf" srcId="{05D10E5F-211E-4A68-B291-6E77ED6ADF59}" destId="{D13C05B2-E0F9-46A8-B63E-1BE10CCEF87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330B6D25-1F0E-4570-BB9E-14D9082FEB06}" type="presOf" srcId="{2A9E7809-7040-4067-909F-D04A93DBB7DC}" destId="{C2C51B65-D59D-43EB-84E6-50F794A93A18}" srcOrd="0" destOrd="0" presId="urn:microsoft.com/office/officeart/2005/8/layout/chevron2"/>
    <dgm:cxn modelId="{0AACD665-C02B-4763-A683-41CB71313178}" type="presOf" srcId="{D83380F0-AC0B-4F09-B351-22EBCE319DAC}" destId="{AB55EEBB-79DB-491F-9495-243375861A50}" srcOrd="0" destOrd="0" presId="urn:microsoft.com/office/officeart/2005/8/layout/chevron2"/>
    <dgm:cxn modelId="{EF83E215-4AEC-4789-943A-6ABD38C1AEA1}" type="presParOf" srcId="{CB5BC81E-34C1-461F-AEE0-A08E2A7DD582}" destId="{EDA913A9-5747-481E-8177-3D84815BDD37}" srcOrd="0" destOrd="0" presId="urn:microsoft.com/office/officeart/2005/8/layout/chevron2"/>
    <dgm:cxn modelId="{096BF64C-B160-4CBC-B375-49C0914D7182}" type="presParOf" srcId="{EDA913A9-5747-481E-8177-3D84815BDD37}" destId="{4E978C87-A02B-43BA-ACA1-4A4997A342B5}" srcOrd="0" destOrd="0" presId="urn:microsoft.com/office/officeart/2005/8/layout/chevron2"/>
    <dgm:cxn modelId="{3600AF6E-7A77-48F1-A044-FB719A8046D9}" type="presParOf" srcId="{EDA913A9-5747-481E-8177-3D84815BDD37}" destId="{EDCE8510-088E-4B40-A9FC-2856BC639789}" srcOrd="1" destOrd="0" presId="urn:microsoft.com/office/officeart/2005/8/layout/chevron2"/>
    <dgm:cxn modelId="{26742546-3A85-497B-A890-48F697AA4C12}" type="presParOf" srcId="{CB5BC81E-34C1-461F-AEE0-A08E2A7DD582}" destId="{AEADB3D5-E5B9-4AB7-816C-17D97FB1D0C3}" srcOrd="1" destOrd="0" presId="urn:microsoft.com/office/officeart/2005/8/layout/chevron2"/>
    <dgm:cxn modelId="{40C2CDCE-83D2-400B-9755-DEA2ACF67FDC}" type="presParOf" srcId="{CB5BC81E-34C1-461F-AEE0-A08E2A7DD582}" destId="{1B306539-7BD0-4376-9492-F1310A7BD0BC}" srcOrd="2" destOrd="0" presId="urn:microsoft.com/office/officeart/2005/8/layout/chevron2"/>
    <dgm:cxn modelId="{1DECCC80-A51F-43BA-B128-4B79E42E842B}" type="presParOf" srcId="{1B306539-7BD0-4376-9492-F1310A7BD0BC}" destId="{72AA5AA9-B676-4657-BD25-A33E6CC9E903}" srcOrd="0" destOrd="0" presId="urn:microsoft.com/office/officeart/2005/8/layout/chevron2"/>
    <dgm:cxn modelId="{65FC2FE7-B0A7-4C0B-91B1-290A01F6594B}" type="presParOf" srcId="{1B306539-7BD0-4376-9492-F1310A7BD0BC}" destId="{C2C51B65-D59D-43EB-84E6-50F794A93A18}" srcOrd="1" destOrd="0" presId="urn:microsoft.com/office/officeart/2005/8/layout/chevron2"/>
    <dgm:cxn modelId="{C510C0CC-DCEE-4476-B1DB-873913C9752E}" type="presParOf" srcId="{CB5BC81E-34C1-461F-AEE0-A08E2A7DD582}" destId="{8CBB67B2-1887-4938-A6ED-51C5456B83E1}" srcOrd="3" destOrd="0" presId="urn:microsoft.com/office/officeart/2005/8/layout/chevron2"/>
    <dgm:cxn modelId="{46A7B8E5-59D4-4AEA-9910-47D44432E4C3}" type="presParOf" srcId="{CB5BC81E-34C1-461F-AEE0-A08E2A7DD582}" destId="{904F4AB7-01BB-47E8-ACFF-90C8F7BDDBB6}" srcOrd="4" destOrd="0" presId="urn:microsoft.com/office/officeart/2005/8/layout/chevron2"/>
    <dgm:cxn modelId="{548FEFEC-AB0A-404E-9F5D-34814E12960E}" type="presParOf" srcId="{904F4AB7-01BB-47E8-ACFF-90C8F7BDDBB6}" destId="{C5D252CF-D3B2-48F4-BD8D-3634E54F0860}" srcOrd="0" destOrd="0" presId="urn:microsoft.com/office/officeart/2005/8/layout/chevron2"/>
    <dgm:cxn modelId="{EF120A59-468B-466F-977D-06CDF6C825FD}" type="presParOf" srcId="{904F4AB7-01BB-47E8-ACFF-90C8F7BDDBB6}" destId="{1125E32B-1BA7-44D7-8FA3-5975E418EE74}" srcOrd="1" destOrd="0" presId="urn:microsoft.com/office/officeart/2005/8/layout/chevron2"/>
    <dgm:cxn modelId="{ABA93358-7309-4B6B-997A-3E1F75A57AFA}" type="presParOf" srcId="{CB5BC81E-34C1-461F-AEE0-A08E2A7DD582}" destId="{259A202E-CBE6-443F-A9D1-22A2733AA29A}" srcOrd="5" destOrd="0" presId="urn:microsoft.com/office/officeart/2005/8/layout/chevron2"/>
    <dgm:cxn modelId="{21277E22-F472-4E5E-A96F-1504AA2E3185}" type="presParOf" srcId="{CB5BC81E-34C1-461F-AEE0-A08E2A7DD582}" destId="{C84BE754-EA9B-4C58-8EB1-D0BCB72E7DB8}" srcOrd="6" destOrd="0" presId="urn:microsoft.com/office/officeart/2005/8/layout/chevron2"/>
    <dgm:cxn modelId="{87057000-96BC-4381-BCA2-052AF1977928}" type="presParOf" srcId="{C84BE754-EA9B-4C58-8EB1-D0BCB72E7DB8}" destId="{CD56B9A4-2EF1-45DB-A3AE-4E575094631A}" srcOrd="0" destOrd="0" presId="urn:microsoft.com/office/officeart/2005/8/layout/chevron2"/>
    <dgm:cxn modelId="{F929D16F-7C97-4C65-B643-14A0DFDE21DB}" type="presParOf" srcId="{C84BE754-EA9B-4C58-8EB1-D0BCB72E7DB8}" destId="{59B84D78-D7DC-459E-A6F5-ADE4FD9FAEA4}" srcOrd="1" destOrd="0" presId="urn:microsoft.com/office/officeart/2005/8/layout/chevron2"/>
    <dgm:cxn modelId="{22DEA20A-3D74-49AD-84DC-617C7D5A6A4B}" type="presParOf" srcId="{CB5BC81E-34C1-461F-AEE0-A08E2A7DD582}" destId="{519B89BD-5C0D-4DE0-9028-62CAFB3F9B39}" srcOrd="7" destOrd="0" presId="urn:microsoft.com/office/officeart/2005/8/layout/chevron2"/>
    <dgm:cxn modelId="{BA141863-083F-4A06-A3E6-4E3C261AFA87}" type="presParOf" srcId="{CB5BC81E-34C1-461F-AEE0-A08E2A7DD582}" destId="{098E5091-0487-4F3A-9716-3372429796A6}" srcOrd="8" destOrd="0" presId="urn:microsoft.com/office/officeart/2005/8/layout/chevron2"/>
    <dgm:cxn modelId="{EAD254BC-8166-4995-8DC6-DC572FF26474}" type="presParOf" srcId="{098E5091-0487-4F3A-9716-3372429796A6}" destId="{AB764805-9ED8-4A22-97DF-2B6048EDDB2C}" srcOrd="0" destOrd="0" presId="urn:microsoft.com/office/officeart/2005/8/layout/chevron2"/>
    <dgm:cxn modelId="{B402574C-E421-45EF-85F3-A1124C9BB9A0}" type="presParOf" srcId="{098E5091-0487-4F3A-9716-3372429796A6}" destId="{AB55EEBB-79DB-491F-9495-243375861A50}" srcOrd="1" destOrd="0" presId="urn:microsoft.com/office/officeart/2005/8/layout/chevron2"/>
    <dgm:cxn modelId="{7C194308-27E7-41CB-93CE-0D0852D6639E}" type="presParOf" srcId="{CB5BC81E-34C1-461F-AEE0-A08E2A7DD582}" destId="{E77AFF93-97BD-443A-AA99-ABBC07BE42D5}" srcOrd="9" destOrd="0" presId="urn:microsoft.com/office/officeart/2005/8/layout/chevron2"/>
    <dgm:cxn modelId="{E8960960-8A76-4123-9159-0A314F25887E}" type="presParOf" srcId="{CB5BC81E-34C1-461F-AEE0-A08E2A7DD582}" destId="{7AF35DB4-69E6-4CCE-BAFD-F002954BDF78}" srcOrd="10" destOrd="0" presId="urn:microsoft.com/office/officeart/2005/8/layout/chevron2"/>
    <dgm:cxn modelId="{826C71EB-24BB-4521-9FCC-6F050BB8383C}" type="presParOf" srcId="{7AF35DB4-69E6-4CCE-BAFD-F002954BDF78}" destId="{D96D3F65-AA62-4C31-908F-3159D6E72990}" srcOrd="0" destOrd="0" presId="urn:microsoft.com/office/officeart/2005/8/layout/chevron2"/>
    <dgm:cxn modelId="{D7042D03-2EDC-41A1-9353-54B8CD53BD82}" type="presParOf" srcId="{7AF35DB4-69E6-4CCE-BAFD-F002954BDF78}" destId="{D13C05B2-E0F9-46A8-B63E-1BE10CCEF874}" srcOrd="1" destOrd="0" presId="urn:microsoft.com/office/officeart/2005/8/layout/chevron2"/>
    <dgm:cxn modelId="{844E98CC-27FC-4E58-82C3-C37BEE04D2B7}" type="presParOf" srcId="{CB5BC81E-34C1-461F-AEE0-A08E2A7DD582}" destId="{B7169D1A-E4A9-4F6F-83EE-7B5673D0A3E9}" srcOrd="11" destOrd="0" presId="urn:microsoft.com/office/officeart/2005/8/layout/chevron2"/>
    <dgm:cxn modelId="{D9DD58BC-091D-43A9-8087-63154ADA3141}" type="presParOf" srcId="{CB5BC81E-34C1-461F-AEE0-A08E2A7DD582}" destId="{4BC567A5-2C42-40E5-ACEE-2688E9F7B0E1}" srcOrd="12" destOrd="0" presId="urn:microsoft.com/office/officeart/2005/8/layout/chevron2"/>
    <dgm:cxn modelId="{8DE08652-C540-4A79-8B30-EE6E3C66F695}" type="presParOf" srcId="{4BC567A5-2C42-40E5-ACEE-2688E9F7B0E1}" destId="{1563D93B-E05A-45D7-890A-ED1E72B0D39A}" srcOrd="0" destOrd="0" presId="urn:microsoft.com/office/officeart/2005/8/layout/chevron2"/>
    <dgm:cxn modelId="{A27A94A3-893E-4000-811A-A9F20F716408}" type="presParOf" srcId="{4BC567A5-2C42-40E5-ACEE-2688E9F7B0E1}" destId="{9BA18526-6486-4F51-9126-8F34747C0445}" srcOrd="1" destOrd="0" presId="urn:microsoft.com/office/officeart/2005/8/layout/chevron2"/>
    <dgm:cxn modelId="{BBF339EB-30E8-4D1D-A53D-98B9567EE5A0}" type="presParOf" srcId="{CB5BC81E-34C1-461F-AEE0-A08E2A7DD582}" destId="{192DB5CA-32D3-4AB0-A50F-2AED67C56249}" srcOrd="13" destOrd="0" presId="urn:microsoft.com/office/officeart/2005/8/layout/chevron2"/>
    <dgm:cxn modelId="{3C50A5C4-A50F-46F2-8D37-36323B1A3D64}" type="presParOf" srcId="{CB5BC81E-34C1-461F-AEE0-A08E2A7DD582}" destId="{81A53F65-F1C2-4B73-91EA-9B87D38063FA}" srcOrd="14" destOrd="0" presId="urn:microsoft.com/office/officeart/2005/8/layout/chevron2"/>
    <dgm:cxn modelId="{9C71D298-B785-402F-93CC-812A61306B83}" type="presParOf" srcId="{81A53F65-F1C2-4B73-91EA-9B87D38063FA}" destId="{E821AF38-3C01-4132-884F-B9EAA059C756}" srcOrd="0" destOrd="0" presId="urn:microsoft.com/office/officeart/2005/8/layout/chevron2"/>
    <dgm:cxn modelId="{4233FC55-F799-4113-8AC9-2F67C54D1BC9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E278C098-E711-4D38-9871-283E78B707D3}" type="presOf" srcId="{8CEE3983-4E62-4D56-B2D9-BE6E31E51C99}" destId="{CB5BC81E-34C1-461F-AEE0-A08E2A7DD582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4F80CE8-1970-4256-8FD8-189C90F44D91}" type="presOf" srcId="{0B6B8DCC-D974-4572-98E1-84674B67A53E}" destId="{72AA5AA9-B676-4657-BD25-A33E6CC9E903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5833DE72-92AB-4166-8614-9EE68D81A7B2}" type="presOf" srcId="{836E762E-7353-400E-8B31-8B21089FD44C}" destId="{CD56B9A4-2EF1-45DB-A3AE-4E575094631A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33947101-B0CC-4379-B137-1EA9AFD4F613}" type="presOf" srcId="{865F8E1D-EC2C-4EB8-A357-359724A27BBA}" destId="{1125E32B-1BA7-44D7-8FA3-5975E418EE74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52B1D1A8-0B45-4218-84F3-537464C8DEC2}" type="presOf" srcId="{4A78F6FB-3DBE-43F3-94C1-363840DE9C94}" destId="{4E978C87-A02B-43BA-ACA1-4A4997A342B5}" srcOrd="0" destOrd="0" presId="urn:microsoft.com/office/officeart/2005/8/layout/chevron2"/>
    <dgm:cxn modelId="{892D60A4-AA6B-4B3A-85E8-E189143586A0}" type="presOf" srcId="{F23813DE-C0CA-4384-9E08-DE6472EF48AE}" destId="{C5D252CF-D3B2-48F4-BD8D-3634E54F0860}" srcOrd="0" destOrd="0" presId="urn:microsoft.com/office/officeart/2005/8/layout/chevron2"/>
    <dgm:cxn modelId="{E2957371-2A2A-484D-A8A7-C1C224A6611C}" type="presOf" srcId="{74EE1953-5336-4A0D-8F0C-7FB7EFAC1F24}" destId="{EDCE8510-088E-4B40-A9FC-2856BC639789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BC0747E0-4D30-41B9-BF55-FBF8ADB76CFD}" type="presOf" srcId="{ECB44D63-D008-41C6-8169-CD0F31AD92B9}" destId="{A0BC7744-1325-4953-B513-8EF9CB308518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D9C643D4-6EC8-446D-88D7-E5487F2B0978}" type="presOf" srcId="{6E1CB79C-082E-4FD9-979F-2F5FE3469066}" destId="{9BA18526-6486-4F51-9126-8F34747C0445}" srcOrd="0" destOrd="0" presId="urn:microsoft.com/office/officeart/2005/8/layout/chevron2"/>
    <dgm:cxn modelId="{BC0C0EE3-CF30-4411-8F68-C736450AB0F0}" type="presOf" srcId="{7B4300CA-65C1-4858-AB0E-ABD01227017C}" destId="{E821AF38-3C01-4132-884F-B9EAA059C756}" srcOrd="0" destOrd="0" presId="urn:microsoft.com/office/officeart/2005/8/layout/chevron2"/>
    <dgm:cxn modelId="{80D161A4-AC25-408F-B39F-953DC00DA6E1}" type="presOf" srcId="{2A9E7809-7040-4067-909F-D04A93DBB7DC}" destId="{C2C51B65-D59D-43EB-84E6-50F794A93A18}" srcOrd="0" destOrd="0" presId="urn:microsoft.com/office/officeart/2005/8/layout/chevron2"/>
    <dgm:cxn modelId="{556D1BF5-8A69-4226-A0D1-BA30BBACEE95}" type="presOf" srcId="{52F5437C-5701-4FDB-9287-32659CAA5A36}" destId="{59B84D78-D7DC-459E-A6F5-ADE4FD9FAEA4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10CE9BF9-572C-45DA-91DB-B923D9DB488B}" type="presOf" srcId="{423D3C63-221C-4C00-91F3-7057FAC8F7EE}" destId="{1563D93B-E05A-45D7-890A-ED1E72B0D39A}" srcOrd="0" destOrd="0" presId="urn:microsoft.com/office/officeart/2005/8/layout/chevron2"/>
    <dgm:cxn modelId="{B01226C4-D8DB-4D09-8F0A-378B6249DF0E}" type="presOf" srcId="{D83380F0-AC0B-4F09-B351-22EBCE319DAC}" destId="{AB55EEBB-79DB-491F-9495-243375861A50}" srcOrd="0" destOrd="0" presId="urn:microsoft.com/office/officeart/2005/8/layout/chevron2"/>
    <dgm:cxn modelId="{B9ED4D96-745E-4089-974F-73C05E59BC25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E80659AF-6123-40FF-8258-CE21B326E8E6}" type="presOf" srcId="{05D10E5F-211E-4A68-B291-6E77ED6ADF59}" destId="{D13C05B2-E0F9-46A8-B63E-1BE10CCEF874}" srcOrd="0" destOrd="0" presId="urn:microsoft.com/office/officeart/2005/8/layout/chevron2"/>
    <dgm:cxn modelId="{0769B852-1D49-4D2A-BE1B-DAF6FA3FB610}" type="presOf" srcId="{82265FDF-DC26-4282-9BFC-B99E1CBAC5AD}" destId="{D96D3F65-AA62-4C31-908F-3159D6E72990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89408374-64E2-4910-A512-E00497699ECF}" type="presParOf" srcId="{CB5BC81E-34C1-461F-AEE0-A08E2A7DD582}" destId="{EDA913A9-5747-481E-8177-3D84815BDD37}" srcOrd="0" destOrd="0" presId="urn:microsoft.com/office/officeart/2005/8/layout/chevron2"/>
    <dgm:cxn modelId="{EDD5DDB8-762A-4490-BB57-77BC1ECE9BDA}" type="presParOf" srcId="{EDA913A9-5747-481E-8177-3D84815BDD37}" destId="{4E978C87-A02B-43BA-ACA1-4A4997A342B5}" srcOrd="0" destOrd="0" presId="urn:microsoft.com/office/officeart/2005/8/layout/chevron2"/>
    <dgm:cxn modelId="{85F0C50A-E4AE-41BF-B200-30325CDAB43A}" type="presParOf" srcId="{EDA913A9-5747-481E-8177-3D84815BDD37}" destId="{EDCE8510-088E-4B40-A9FC-2856BC639789}" srcOrd="1" destOrd="0" presId="urn:microsoft.com/office/officeart/2005/8/layout/chevron2"/>
    <dgm:cxn modelId="{B4795C6D-7017-4499-BFDB-B67388E6D370}" type="presParOf" srcId="{CB5BC81E-34C1-461F-AEE0-A08E2A7DD582}" destId="{AEADB3D5-E5B9-4AB7-816C-17D97FB1D0C3}" srcOrd="1" destOrd="0" presId="urn:microsoft.com/office/officeart/2005/8/layout/chevron2"/>
    <dgm:cxn modelId="{DF6133E2-B57E-44A9-B4F1-A2A119E89349}" type="presParOf" srcId="{CB5BC81E-34C1-461F-AEE0-A08E2A7DD582}" destId="{1B306539-7BD0-4376-9492-F1310A7BD0BC}" srcOrd="2" destOrd="0" presId="urn:microsoft.com/office/officeart/2005/8/layout/chevron2"/>
    <dgm:cxn modelId="{6E550093-4E00-4FB2-B0FD-C5857DA48700}" type="presParOf" srcId="{1B306539-7BD0-4376-9492-F1310A7BD0BC}" destId="{72AA5AA9-B676-4657-BD25-A33E6CC9E903}" srcOrd="0" destOrd="0" presId="urn:microsoft.com/office/officeart/2005/8/layout/chevron2"/>
    <dgm:cxn modelId="{D30E36EB-E0CB-4080-88DC-2E46F2D47F96}" type="presParOf" srcId="{1B306539-7BD0-4376-9492-F1310A7BD0BC}" destId="{C2C51B65-D59D-43EB-84E6-50F794A93A18}" srcOrd="1" destOrd="0" presId="urn:microsoft.com/office/officeart/2005/8/layout/chevron2"/>
    <dgm:cxn modelId="{817103A8-660D-4EEE-96CF-6B8FBDDE0C2D}" type="presParOf" srcId="{CB5BC81E-34C1-461F-AEE0-A08E2A7DD582}" destId="{8CBB67B2-1887-4938-A6ED-51C5456B83E1}" srcOrd="3" destOrd="0" presId="urn:microsoft.com/office/officeart/2005/8/layout/chevron2"/>
    <dgm:cxn modelId="{7427AB63-CD9C-4FEC-B288-C8B77239C18F}" type="presParOf" srcId="{CB5BC81E-34C1-461F-AEE0-A08E2A7DD582}" destId="{904F4AB7-01BB-47E8-ACFF-90C8F7BDDBB6}" srcOrd="4" destOrd="0" presId="urn:microsoft.com/office/officeart/2005/8/layout/chevron2"/>
    <dgm:cxn modelId="{AD2E3747-35D6-49AE-A6C2-F2B67C46F2B3}" type="presParOf" srcId="{904F4AB7-01BB-47E8-ACFF-90C8F7BDDBB6}" destId="{C5D252CF-D3B2-48F4-BD8D-3634E54F0860}" srcOrd="0" destOrd="0" presId="urn:microsoft.com/office/officeart/2005/8/layout/chevron2"/>
    <dgm:cxn modelId="{BB02EC43-1324-4698-AED8-3A8D59AF61A1}" type="presParOf" srcId="{904F4AB7-01BB-47E8-ACFF-90C8F7BDDBB6}" destId="{1125E32B-1BA7-44D7-8FA3-5975E418EE74}" srcOrd="1" destOrd="0" presId="urn:microsoft.com/office/officeart/2005/8/layout/chevron2"/>
    <dgm:cxn modelId="{3C5CB629-C526-4E76-9B77-18D16BD80994}" type="presParOf" srcId="{CB5BC81E-34C1-461F-AEE0-A08E2A7DD582}" destId="{259A202E-CBE6-443F-A9D1-22A2733AA29A}" srcOrd="5" destOrd="0" presId="urn:microsoft.com/office/officeart/2005/8/layout/chevron2"/>
    <dgm:cxn modelId="{3946F4C3-E2A3-454F-96F2-DCD985D280F8}" type="presParOf" srcId="{CB5BC81E-34C1-461F-AEE0-A08E2A7DD582}" destId="{C84BE754-EA9B-4C58-8EB1-D0BCB72E7DB8}" srcOrd="6" destOrd="0" presId="urn:microsoft.com/office/officeart/2005/8/layout/chevron2"/>
    <dgm:cxn modelId="{FC03D78A-A7AA-4720-B9F2-CC98683D29B1}" type="presParOf" srcId="{C84BE754-EA9B-4C58-8EB1-D0BCB72E7DB8}" destId="{CD56B9A4-2EF1-45DB-A3AE-4E575094631A}" srcOrd="0" destOrd="0" presId="urn:microsoft.com/office/officeart/2005/8/layout/chevron2"/>
    <dgm:cxn modelId="{5E424B3E-2D9D-4F9F-AE61-977230A74AC6}" type="presParOf" srcId="{C84BE754-EA9B-4C58-8EB1-D0BCB72E7DB8}" destId="{59B84D78-D7DC-459E-A6F5-ADE4FD9FAEA4}" srcOrd="1" destOrd="0" presId="urn:microsoft.com/office/officeart/2005/8/layout/chevron2"/>
    <dgm:cxn modelId="{260FE720-39F2-4328-9839-8887FD09644B}" type="presParOf" srcId="{CB5BC81E-34C1-461F-AEE0-A08E2A7DD582}" destId="{519B89BD-5C0D-4DE0-9028-62CAFB3F9B39}" srcOrd="7" destOrd="0" presId="urn:microsoft.com/office/officeart/2005/8/layout/chevron2"/>
    <dgm:cxn modelId="{8A4BD64B-5B5F-47E1-9595-C0D2C9BB7B5B}" type="presParOf" srcId="{CB5BC81E-34C1-461F-AEE0-A08E2A7DD582}" destId="{098E5091-0487-4F3A-9716-3372429796A6}" srcOrd="8" destOrd="0" presId="urn:microsoft.com/office/officeart/2005/8/layout/chevron2"/>
    <dgm:cxn modelId="{7FF2909D-B42D-4E64-8E64-9C753048248C}" type="presParOf" srcId="{098E5091-0487-4F3A-9716-3372429796A6}" destId="{AB764805-9ED8-4A22-97DF-2B6048EDDB2C}" srcOrd="0" destOrd="0" presId="urn:microsoft.com/office/officeart/2005/8/layout/chevron2"/>
    <dgm:cxn modelId="{D93EB5F6-9CCE-4C26-A3EE-FF159A767559}" type="presParOf" srcId="{098E5091-0487-4F3A-9716-3372429796A6}" destId="{AB55EEBB-79DB-491F-9495-243375861A50}" srcOrd="1" destOrd="0" presId="urn:microsoft.com/office/officeart/2005/8/layout/chevron2"/>
    <dgm:cxn modelId="{DF932F56-A225-4EF0-9DFB-86CBA7E51E80}" type="presParOf" srcId="{CB5BC81E-34C1-461F-AEE0-A08E2A7DD582}" destId="{E77AFF93-97BD-443A-AA99-ABBC07BE42D5}" srcOrd="9" destOrd="0" presId="urn:microsoft.com/office/officeart/2005/8/layout/chevron2"/>
    <dgm:cxn modelId="{AFD2200A-3A79-4D7F-8565-2FE8DF08D905}" type="presParOf" srcId="{CB5BC81E-34C1-461F-AEE0-A08E2A7DD582}" destId="{7AF35DB4-69E6-4CCE-BAFD-F002954BDF78}" srcOrd="10" destOrd="0" presId="urn:microsoft.com/office/officeart/2005/8/layout/chevron2"/>
    <dgm:cxn modelId="{1627E151-5711-40C3-9465-5E04125DD3D1}" type="presParOf" srcId="{7AF35DB4-69E6-4CCE-BAFD-F002954BDF78}" destId="{D96D3F65-AA62-4C31-908F-3159D6E72990}" srcOrd="0" destOrd="0" presId="urn:microsoft.com/office/officeart/2005/8/layout/chevron2"/>
    <dgm:cxn modelId="{A9D8C536-8A36-47CC-8E9D-B234A5F9D0F4}" type="presParOf" srcId="{7AF35DB4-69E6-4CCE-BAFD-F002954BDF78}" destId="{D13C05B2-E0F9-46A8-B63E-1BE10CCEF874}" srcOrd="1" destOrd="0" presId="urn:microsoft.com/office/officeart/2005/8/layout/chevron2"/>
    <dgm:cxn modelId="{2D049205-C962-4C56-A0B6-426910E6406D}" type="presParOf" srcId="{CB5BC81E-34C1-461F-AEE0-A08E2A7DD582}" destId="{B7169D1A-E4A9-4F6F-83EE-7B5673D0A3E9}" srcOrd="11" destOrd="0" presId="urn:microsoft.com/office/officeart/2005/8/layout/chevron2"/>
    <dgm:cxn modelId="{BD08E11D-B86B-49BD-B758-CED98779DCC1}" type="presParOf" srcId="{CB5BC81E-34C1-461F-AEE0-A08E2A7DD582}" destId="{4BC567A5-2C42-40E5-ACEE-2688E9F7B0E1}" srcOrd="12" destOrd="0" presId="urn:microsoft.com/office/officeart/2005/8/layout/chevron2"/>
    <dgm:cxn modelId="{0D6A95EF-51BE-4865-80C7-ACF1FB959B0E}" type="presParOf" srcId="{4BC567A5-2C42-40E5-ACEE-2688E9F7B0E1}" destId="{1563D93B-E05A-45D7-890A-ED1E72B0D39A}" srcOrd="0" destOrd="0" presId="urn:microsoft.com/office/officeart/2005/8/layout/chevron2"/>
    <dgm:cxn modelId="{737F93F0-B9D2-43D6-A6D9-EC491A4A95EC}" type="presParOf" srcId="{4BC567A5-2C42-40E5-ACEE-2688E9F7B0E1}" destId="{9BA18526-6486-4F51-9126-8F34747C0445}" srcOrd="1" destOrd="0" presId="urn:microsoft.com/office/officeart/2005/8/layout/chevron2"/>
    <dgm:cxn modelId="{0BFD5934-FD78-4E75-A339-78ED0881C76A}" type="presParOf" srcId="{CB5BC81E-34C1-461F-AEE0-A08E2A7DD582}" destId="{192DB5CA-32D3-4AB0-A50F-2AED67C56249}" srcOrd="13" destOrd="0" presId="urn:microsoft.com/office/officeart/2005/8/layout/chevron2"/>
    <dgm:cxn modelId="{E2439BB2-6AAA-42F4-A496-43BA95DA395F}" type="presParOf" srcId="{CB5BC81E-34C1-461F-AEE0-A08E2A7DD582}" destId="{81A53F65-F1C2-4B73-91EA-9B87D38063FA}" srcOrd="14" destOrd="0" presId="urn:microsoft.com/office/officeart/2005/8/layout/chevron2"/>
    <dgm:cxn modelId="{C07EAC1E-F612-46B4-A1B3-FD13347D53C9}" type="presParOf" srcId="{81A53F65-F1C2-4B73-91EA-9B87D38063FA}" destId="{E821AF38-3C01-4132-884F-B9EAA059C756}" srcOrd="0" destOrd="0" presId="urn:microsoft.com/office/officeart/2005/8/layout/chevron2"/>
    <dgm:cxn modelId="{8614A1C4-C43D-40A8-BBFD-E3F6FD642819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EFBBA071-CFBB-4E42-964E-E3DEB0B70503}" type="presOf" srcId="{52F5437C-5701-4FDB-9287-32659CAA5A36}" destId="{59B84D78-D7DC-459E-A6F5-ADE4FD9FAEA4}" srcOrd="0" destOrd="0" presId="urn:microsoft.com/office/officeart/2005/8/layout/chevron2"/>
    <dgm:cxn modelId="{14F23456-84F8-4D00-9B49-8A20685DC522}" type="presOf" srcId="{836E762E-7353-400E-8B31-8B21089FD44C}" destId="{CD56B9A4-2EF1-45DB-A3AE-4E575094631A}" srcOrd="0" destOrd="0" presId="urn:microsoft.com/office/officeart/2005/8/layout/chevron2"/>
    <dgm:cxn modelId="{C43F0F69-DFEA-4C7B-817E-78E48C58B481}" type="presOf" srcId="{423D3C63-221C-4C00-91F3-7057FAC8F7EE}" destId="{1563D93B-E05A-45D7-890A-ED1E72B0D39A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B17F94A6-2880-4271-A60E-1F8BA911EA9D}" type="presOf" srcId="{74EE1953-5336-4A0D-8F0C-7FB7EFAC1F24}" destId="{EDCE8510-088E-4B40-A9FC-2856BC639789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12D4D1B8-7878-481F-BC64-BFDBA0469424}" type="presOf" srcId="{4A78F6FB-3DBE-43F3-94C1-363840DE9C94}" destId="{4E978C87-A02B-43BA-ACA1-4A4997A342B5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DDDE686-4B39-4E4F-A310-B43BE0838CE6}" type="presOf" srcId="{82265FDF-DC26-4282-9BFC-B99E1CBAC5AD}" destId="{D96D3F65-AA62-4C31-908F-3159D6E72990}" srcOrd="0" destOrd="0" presId="urn:microsoft.com/office/officeart/2005/8/layout/chevron2"/>
    <dgm:cxn modelId="{68A22EC4-BB39-4DDB-A9A5-1934F45610AA}" type="presOf" srcId="{8CEE3983-4E62-4D56-B2D9-BE6E31E51C99}" destId="{CB5BC81E-34C1-461F-AEE0-A08E2A7DD582}" srcOrd="0" destOrd="0" presId="urn:microsoft.com/office/officeart/2005/8/layout/chevron2"/>
    <dgm:cxn modelId="{8EB24A9C-D2F2-4560-9B6E-45942237ECA2}" type="presOf" srcId="{6E1CB79C-082E-4FD9-979F-2F5FE3469066}" destId="{9BA18526-6486-4F51-9126-8F34747C0445}" srcOrd="0" destOrd="0" presId="urn:microsoft.com/office/officeart/2005/8/layout/chevron2"/>
    <dgm:cxn modelId="{72B52DCC-FCB7-4EE9-841D-30FD12DFEE3C}" type="presOf" srcId="{D83380F0-AC0B-4F09-B351-22EBCE319DAC}" destId="{AB55EEBB-79DB-491F-9495-243375861A50}" srcOrd="0" destOrd="0" presId="urn:microsoft.com/office/officeart/2005/8/layout/chevron2"/>
    <dgm:cxn modelId="{9F657144-8D6F-401D-860E-DBC142C38EFD}" type="presOf" srcId="{0B6B8DCC-D974-4572-98E1-84674B67A53E}" destId="{72AA5AA9-B676-4657-BD25-A33E6CC9E903}" srcOrd="0" destOrd="0" presId="urn:microsoft.com/office/officeart/2005/8/layout/chevron2"/>
    <dgm:cxn modelId="{7494A940-F45E-4CE0-9095-77F353D2CFF4}" type="presOf" srcId="{865F8E1D-EC2C-4EB8-A357-359724A27BBA}" destId="{1125E32B-1BA7-44D7-8FA3-5975E418EE7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5E57501F-8EAA-4127-ABD2-FC486477364A}" type="presOf" srcId="{7B4300CA-65C1-4858-AB0E-ABD01227017C}" destId="{E821AF38-3C01-4132-884F-B9EAA059C756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404F70DC-22E0-41A0-82FA-2785F8922FB3}" type="presOf" srcId="{2A9E7809-7040-4067-909F-D04A93DBB7DC}" destId="{C2C51B65-D59D-43EB-84E6-50F794A93A18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828047F5-85E2-442C-962F-ED2D42592A1F}" type="presOf" srcId="{2345D3C7-FF4E-4065-9496-890DBDEAC645}" destId="{AB764805-9ED8-4A22-97DF-2B6048EDDB2C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A4617BD5-7E86-48DA-AE5A-BAB1943EF815}" type="presOf" srcId="{F23813DE-C0CA-4384-9E08-DE6472EF48AE}" destId="{C5D252CF-D3B2-48F4-BD8D-3634E54F0860}" srcOrd="0" destOrd="0" presId="urn:microsoft.com/office/officeart/2005/8/layout/chevron2"/>
    <dgm:cxn modelId="{62006B3D-DFA2-4234-B5CA-7326BAE34692}" type="presOf" srcId="{ECB44D63-D008-41C6-8169-CD0F31AD92B9}" destId="{A0BC7744-1325-4953-B513-8EF9CB308518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5A265287-CE6B-47B8-8D2E-9422E9ABB4B8}" type="presOf" srcId="{05D10E5F-211E-4A68-B291-6E77ED6ADF59}" destId="{D13C05B2-E0F9-46A8-B63E-1BE10CCEF874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5ECC9F05-34AC-4CE8-BEBD-681B975D7C49}" type="presParOf" srcId="{CB5BC81E-34C1-461F-AEE0-A08E2A7DD582}" destId="{EDA913A9-5747-481E-8177-3D84815BDD37}" srcOrd="0" destOrd="0" presId="urn:microsoft.com/office/officeart/2005/8/layout/chevron2"/>
    <dgm:cxn modelId="{8CEBF028-5A34-4245-B4D0-48EE69A3614E}" type="presParOf" srcId="{EDA913A9-5747-481E-8177-3D84815BDD37}" destId="{4E978C87-A02B-43BA-ACA1-4A4997A342B5}" srcOrd="0" destOrd="0" presId="urn:microsoft.com/office/officeart/2005/8/layout/chevron2"/>
    <dgm:cxn modelId="{CBEC2EBF-EFBF-42E4-A315-B556899D2F31}" type="presParOf" srcId="{EDA913A9-5747-481E-8177-3D84815BDD37}" destId="{EDCE8510-088E-4B40-A9FC-2856BC639789}" srcOrd="1" destOrd="0" presId="urn:microsoft.com/office/officeart/2005/8/layout/chevron2"/>
    <dgm:cxn modelId="{7C77DEAF-ABE4-4417-B174-C82F65B44A08}" type="presParOf" srcId="{CB5BC81E-34C1-461F-AEE0-A08E2A7DD582}" destId="{AEADB3D5-E5B9-4AB7-816C-17D97FB1D0C3}" srcOrd="1" destOrd="0" presId="urn:microsoft.com/office/officeart/2005/8/layout/chevron2"/>
    <dgm:cxn modelId="{3A0047B3-69D8-42C2-AE46-936B41858CCD}" type="presParOf" srcId="{CB5BC81E-34C1-461F-AEE0-A08E2A7DD582}" destId="{1B306539-7BD0-4376-9492-F1310A7BD0BC}" srcOrd="2" destOrd="0" presId="urn:microsoft.com/office/officeart/2005/8/layout/chevron2"/>
    <dgm:cxn modelId="{B2A41088-5B2A-4E94-A820-CAEAC4ADE56F}" type="presParOf" srcId="{1B306539-7BD0-4376-9492-F1310A7BD0BC}" destId="{72AA5AA9-B676-4657-BD25-A33E6CC9E903}" srcOrd="0" destOrd="0" presId="urn:microsoft.com/office/officeart/2005/8/layout/chevron2"/>
    <dgm:cxn modelId="{491874EC-7CC8-44B7-B5BB-F85C07942263}" type="presParOf" srcId="{1B306539-7BD0-4376-9492-F1310A7BD0BC}" destId="{C2C51B65-D59D-43EB-84E6-50F794A93A18}" srcOrd="1" destOrd="0" presId="urn:microsoft.com/office/officeart/2005/8/layout/chevron2"/>
    <dgm:cxn modelId="{B5928958-6832-4958-AF40-61E154DEB168}" type="presParOf" srcId="{CB5BC81E-34C1-461F-AEE0-A08E2A7DD582}" destId="{8CBB67B2-1887-4938-A6ED-51C5456B83E1}" srcOrd="3" destOrd="0" presId="urn:microsoft.com/office/officeart/2005/8/layout/chevron2"/>
    <dgm:cxn modelId="{D90D0786-F04A-4285-9AC0-D366CAC1CF11}" type="presParOf" srcId="{CB5BC81E-34C1-461F-AEE0-A08E2A7DD582}" destId="{904F4AB7-01BB-47E8-ACFF-90C8F7BDDBB6}" srcOrd="4" destOrd="0" presId="urn:microsoft.com/office/officeart/2005/8/layout/chevron2"/>
    <dgm:cxn modelId="{8A7A6BAA-3A69-4F51-A459-4731B64E0FA6}" type="presParOf" srcId="{904F4AB7-01BB-47E8-ACFF-90C8F7BDDBB6}" destId="{C5D252CF-D3B2-48F4-BD8D-3634E54F0860}" srcOrd="0" destOrd="0" presId="urn:microsoft.com/office/officeart/2005/8/layout/chevron2"/>
    <dgm:cxn modelId="{14AC6CE2-3030-4521-858D-6FBA56BA5227}" type="presParOf" srcId="{904F4AB7-01BB-47E8-ACFF-90C8F7BDDBB6}" destId="{1125E32B-1BA7-44D7-8FA3-5975E418EE74}" srcOrd="1" destOrd="0" presId="urn:microsoft.com/office/officeart/2005/8/layout/chevron2"/>
    <dgm:cxn modelId="{5F14196E-F939-4FC8-A7FF-8F7FBD4A774E}" type="presParOf" srcId="{CB5BC81E-34C1-461F-AEE0-A08E2A7DD582}" destId="{259A202E-CBE6-443F-A9D1-22A2733AA29A}" srcOrd="5" destOrd="0" presId="urn:microsoft.com/office/officeart/2005/8/layout/chevron2"/>
    <dgm:cxn modelId="{A3B23561-15FA-4ADB-822E-BC2A9BCA1698}" type="presParOf" srcId="{CB5BC81E-34C1-461F-AEE0-A08E2A7DD582}" destId="{C84BE754-EA9B-4C58-8EB1-D0BCB72E7DB8}" srcOrd="6" destOrd="0" presId="urn:microsoft.com/office/officeart/2005/8/layout/chevron2"/>
    <dgm:cxn modelId="{2369E57F-5EAB-403D-8EFE-29001867CB72}" type="presParOf" srcId="{C84BE754-EA9B-4C58-8EB1-D0BCB72E7DB8}" destId="{CD56B9A4-2EF1-45DB-A3AE-4E575094631A}" srcOrd="0" destOrd="0" presId="urn:microsoft.com/office/officeart/2005/8/layout/chevron2"/>
    <dgm:cxn modelId="{4D904CCD-62AB-40CD-9FE6-C2202878F1AD}" type="presParOf" srcId="{C84BE754-EA9B-4C58-8EB1-D0BCB72E7DB8}" destId="{59B84D78-D7DC-459E-A6F5-ADE4FD9FAEA4}" srcOrd="1" destOrd="0" presId="urn:microsoft.com/office/officeart/2005/8/layout/chevron2"/>
    <dgm:cxn modelId="{8B39DCFF-EF92-4F3C-A0D5-A0EC613DB19A}" type="presParOf" srcId="{CB5BC81E-34C1-461F-AEE0-A08E2A7DD582}" destId="{519B89BD-5C0D-4DE0-9028-62CAFB3F9B39}" srcOrd="7" destOrd="0" presId="urn:microsoft.com/office/officeart/2005/8/layout/chevron2"/>
    <dgm:cxn modelId="{933E8856-11FE-4814-B95A-B20E015AF127}" type="presParOf" srcId="{CB5BC81E-34C1-461F-AEE0-A08E2A7DD582}" destId="{098E5091-0487-4F3A-9716-3372429796A6}" srcOrd="8" destOrd="0" presId="urn:microsoft.com/office/officeart/2005/8/layout/chevron2"/>
    <dgm:cxn modelId="{D17C24CE-656C-4ADD-8565-8B67C219ED4A}" type="presParOf" srcId="{098E5091-0487-4F3A-9716-3372429796A6}" destId="{AB764805-9ED8-4A22-97DF-2B6048EDDB2C}" srcOrd="0" destOrd="0" presId="urn:microsoft.com/office/officeart/2005/8/layout/chevron2"/>
    <dgm:cxn modelId="{517F27F4-83A6-4722-94C7-E374A4C65CFF}" type="presParOf" srcId="{098E5091-0487-4F3A-9716-3372429796A6}" destId="{AB55EEBB-79DB-491F-9495-243375861A50}" srcOrd="1" destOrd="0" presId="urn:microsoft.com/office/officeart/2005/8/layout/chevron2"/>
    <dgm:cxn modelId="{3ED4F5AA-DECE-4A34-A49A-A0796E346647}" type="presParOf" srcId="{CB5BC81E-34C1-461F-AEE0-A08E2A7DD582}" destId="{E77AFF93-97BD-443A-AA99-ABBC07BE42D5}" srcOrd="9" destOrd="0" presId="urn:microsoft.com/office/officeart/2005/8/layout/chevron2"/>
    <dgm:cxn modelId="{FE930CC3-D88F-4BD4-A819-BF58716BCDD9}" type="presParOf" srcId="{CB5BC81E-34C1-461F-AEE0-A08E2A7DD582}" destId="{7AF35DB4-69E6-4CCE-BAFD-F002954BDF78}" srcOrd="10" destOrd="0" presId="urn:microsoft.com/office/officeart/2005/8/layout/chevron2"/>
    <dgm:cxn modelId="{1B5A17C7-0672-41B1-A2A1-3C7AC5053BDA}" type="presParOf" srcId="{7AF35DB4-69E6-4CCE-BAFD-F002954BDF78}" destId="{D96D3F65-AA62-4C31-908F-3159D6E72990}" srcOrd="0" destOrd="0" presId="urn:microsoft.com/office/officeart/2005/8/layout/chevron2"/>
    <dgm:cxn modelId="{E8BD756E-A45F-4E71-BBCF-4E2702D5DE70}" type="presParOf" srcId="{7AF35DB4-69E6-4CCE-BAFD-F002954BDF78}" destId="{D13C05B2-E0F9-46A8-B63E-1BE10CCEF874}" srcOrd="1" destOrd="0" presId="urn:microsoft.com/office/officeart/2005/8/layout/chevron2"/>
    <dgm:cxn modelId="{90D58FAA-0910-4B32-AC4B-7D3EB5418214}" type="presParOf" srcId="{CB5BC81E-34C1-461F-AEE0-A08E2A7DD582}" destId="{B7169D1A-E4A9-4F6F-83EE-7B5673D0A3E9}" srcOrd="11" destOrd="0" presId="urn:microsoft.com/office/officeart/2005/8/layout/chevron2"/>
    <dgm:cxn modelId="{53D15961-5498-433B-B9D3-9944E51188BD}" type="presParOf" srcId="{CB5BC81E-34C1-461F-AEE0-A08E2A7DD582}" destId="{4BC567A5-2C42-40E5-ACEE-2688E9F7B0E1}" srcOrd="12" destOrd="0" presId="urn:microsoft.com/office/officeart/2005/8/layout/chevron2"/>
    <dgm:cxn modelId="{CFB6D6A6-7EA8-49AA-8586-237906E64204}" type="presParOf" srcId="{4BC567A5-2C42-40E5-ACEE-2688E9F7B0E1}" destId="{1563D93B-E05A-45D7-890A-ED1E72B0D39A}" srcOrd="0" destOrd="0" presId="urn:microsoft.com/office/officeart/2005/8/layout/chevron2"/>
    <dgm:cxn modelId="{AC58574C-CFAE-4D3D-8438-8DD018DA4812}" type="presParOf" srcId="{4BC567A5-2C42-40E5-ACEE-2688E9F7B0E1}" destId="{9BA18526-6486-4F51-9126-8F34747C0445}" srcOrd="1" destOrd="0" presId="urn:microsoft.com/office/officeart/2005/8/layout/chevron2"/>
    <dgm:cxn modelId="{66AE8357-3CBA-400C-A25C-BC2A9436B7D1}" type="presParOf" srcId="{CB5BC81E-34C1-461F-AEE0-A08E2A7DD582}" destId="{192DB5CA-32D3-4AB0-A50F-2AED67C56249}" srcOrd="13" destOrd="0" presId="urn:microsoft.com/office/officeart/2005/8/layout/chevron2"/>
    <dgm:cxn modelId="{C70EE57C-02D3-4E0A-891C-8C23D2769F2A}" type="presParOf" srcId="{CB5BC81E-34C1-461F-AEE0-A08E2A7DD582}" destId="{81A53F65-F1C2-4B73-91EA-9B87D38063FA}" srcOrd="14" destOrd="0" presId="urn:microsoft.com/office/officeart/2005/8/layout/chevron2"/>
    <dgm:cxn modelId="{AC91DC01-F592-4363-8C62-0010C920A0EB}" type="presParOf" srcId="{81A53F65-F1C2-4B73-91EA-9B87D38063FA}" destId="{E821AF38-3C01-4132-884F-B9EAA059C756}" srcOrd="0" destOrd="0" presId="urn:microsoft.com/office/officeart/2005/8/layout/chevron2"/>
    <dgm:cxn modelId="{24F76C04-8F0E-4D29-963F-593FF90270E4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DDD78A-8813-4254-98CE-1DBD50A66A38}" type="presOf" srcId="{836E762E-7353-400E-8B31-8B21089FD44C}" destId="{CD56B9A4-2EF1-45DB-A3AE-4E575094631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565CCAB9-9337-466F-90B9-796525B7D992}" type="presOf" srcId="{82265FDF-DC26-4282-9BFC-B99E1CBAC5AD}" destId="{D96D3F65-AA62-4C31-908F-3159D6E7299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94D8448C-188A-4430-9B20-1C71AED33F1A}" type="presOf" srcId="{4A78F6FB-3DBE-43F3-94C1-363840DE9C94}" destId="{4E978C87-A02B-43BA-ACA1-4A4997A342B5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9868D9A4-6B0E-4DE1-BA70-0D0EEDC2B3AB}" type="presOf" srcId="{423D3C63-221C-4C00-91F3-7057FAC8F7EE}" destId="{1563D93B-E05A-45D7-890A-ED1E72B0D39A}" srcOrd="0" destOrd="0" presId="urn:microsoft.com/office/officeart/2005/8/layout/chevron2"/>
    <dgm:cxn modelId="{1F28B52F-B3C8-4176-86A0-4A7F64B8C66B}" type="presOf" srcId="{52F5437C-5701-4FDB-9287-32659CAA5A36}" destId="{59B84D78-D7DC-459E-A6F5-ADE4FD9FAEA4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9BB2C163-6617-4146-8A5D-68DBFE76BA53}" type="presOf" srcId="{0B6B8DCC-D974-4572-98E1-84674B67A53E}" destId="{72AA5AA9-B676-4657-BD25-A33E6CC9E903}" srcOrd="0" destOrd="0" presId="urn:microsoft.com/office/officeart/2005/8/layout/chevron2"/>
    <dgm:cxn modelId="{D52C90A7-1DAC-4502-847E-55382A4A929D}" type="presOf" srcId="{05D10E5F-211E-4A68-B291-6E77ED6ADF59}" destId="{D13C05B2-E0F9-46A8-B63E-1BE10CCEF874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718B394-E66D-4B40-9157-F63584663385}" type="presOf" srcId="{2A9E7809-7040-4067-909F-D04A93DBB7DC}" destId="{C2C51B65-D59D-43EB-84E6-50F794A93A18}" srcOrd="0" destOrd="0" presId="urn:microsoft.com/office/officeart/2005/8/layout/chevron2"/>
    <dgm:cxn modelId="{EAA9C1AA-4891-4FD6-B42C-8530D220D079}" type="presOf" srcId="{6E1CB79C-082E-4FD9-979F-2F5FE3469066}" destId="{9BA18526-6486-4F51-9126-8F34747C0445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7811ACC4-FAF7-45CF-92CC-F28ECC31D14E}" type="presOf" srcId="{F23813DE-C0CA-4384-9E08-DE6472EF48AE}" destId="{C5D252CF-D3B2-48F4-BD8D-3634E54F0860}" srcOrd="0" destOrd="0" presId="urn:microsoft.com/office/officeart/2005/8/layout/chevron2"/>
    <dgm:cxn modelId="{1DF6ECBD-268B-443D-A55E-7A718CCC1CF5}" type="presOf" srcId="{8CEE3983-4E62-4D56-B2D9-BE6E31E51C99}" destId="{CB5BC81E-34C1-461F-AEE0-A08E2A7DD582}" srcOrd="0" destOrd="0" presId="urn:microsoft.com/office/officeart/2005/8/layout/chevron2"/>
    <dgm:cxn modelId="{65735D8E-CBAB-4356-94A3-2AF86A6FF254}" type="presOf" srcId="{ECB44D63-D008-41C6-8169-CD0F31AD92B9}" destId="{A0BC7744-1325-4953-B513-8EF9CB308518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9775B8E0-CF43-4576-81D1-CE5F0F1184DF}" type="presOf" srcId="{865F8E1D-EC2C-4EB8-A357-359724A27BBA}" destId="{1125E32B-1BA7-44D7-8FA3-5975E418EE74}" srcOrd="0" destOrd="0" presId="urn:microsoft.com/office/officeart/2005/8/layout/chevron2"/>
    <dgm:cxn modelId="{A596F0B0-95B1-42D9-89F2-5EBD739A80E5}" type="presOf" srcId="{74EE1953-5336-4A0D-8F0C-7FB7EFAC1F24}" destId="{EDCE8510-088E-4B40-A9FC-2856BC639789}" srcOrd="0" destOrd="0" presId="urn:microsoft.com/office/officeart/2005/8/layout/chevron2"/>
    <dgm:cxn modelId="{B5A60667-9294-43CD-BC6E-3677A2188FDF}" type="presOf" srcId="{7B4300CA-65C1-4858-AB0E-ABD01227017C}" destId="{E821AF38-3C01-4132-884F-B9EAA059C756}" srcOrd="0" destOrd="0" presId="urn:microsoft.com/office/officeart/2005/8/layout/chevron2"/>
    <dgm:cxn modelId="{64F647CC-D8FD-458F-B554-E0924106BDA8}" type="presOf" srcId="{D83380F0-AC0B-4F09-B351-22EBCE319DAC}" destId="{AB55EEBB-79DB-491F-9495-243375861A50}" srcOrd="0" destOrd="0" presId="urn:microsoft.com/office/officeart/2005/8/layout/chevron2"/>
    <dgm:cxn modelId="{07274BE3-EC14-4048-B4F9-12B602B20229}" type="presOf" srcId="{2345D3C7-FF4E-4065-9496-890DBDEAC645}" destId="{AB764805-9ED8-4A22-97DF-2B6048EDDB2C}" srcOrd="0" destOrd="0" presId="urn:microsoft.com/office/officeart/2005/8/layout/chevron2"/>
    <dgm:cxn modelId="{2B9E1D7D-7F7D-4711-8AB3-7094AC7FFA9D}" type="presParOf" srcId="{CB5BC81E-34C1-461F-AEE0-A08E2A7DD582}" destId="{EDA913A9-5747-481E-8177-3D84815BDD37}" srcOrd="0" destOrd="0" presId="urn:microsoft.com/office/officeart/2005/8/layout/chevron2"/>
    <dgm:cxn modelId="{499E2CAD-C54E-4A6D-A150-506F4A28F5C2}" type="presParOf" srcId="{EDA913A9-5747-481E-8177-3D84815BDD37}" destId="{4E978C87-A02B-43BA-ACA1-4A4997A342B5}" srcOrd="0" destOrd="0" presId="urn:microsoft.com/office/officeart/2005/8/layout/chevron2"/>
    <dgm:cxn modelId="{7CCFDF51-10D8-462E-840D-3F2880ABF86B}" type="presParOf" srcId="{EDA913A9-5747-481E-8177-3D84815BDD37}" destId="{EDCE8510-088E-4B40-A9FC-2856BC639789}" srcOrd="1" destOrd="0" presId="urn:microsoft.com/office/officeart/2005/8/layout/chevron2"/>
    <dgm:cxn modelId="{DFBF9BB0-E9AD-48DF-9C95-9FF2D8EEA4C0}" type="presParOf" srcId="{CB5BC81E-34C1-461F-AEE0-A08E2A7DD582}" destId="{AEADB3D5-E5B9-4AB7-816C-17D97FB1D0C3}" srcOrd="1" destOrd="0" presId="urn:microsoft.com/office/officeart/2005/8/layout/chevron2"/>
    <dgm:cxn modelId="{F8981AC2-4E0A-4581-9EBB-75C7F562C682}" type="presParOf" srcId="{CB5BC81E-34C1-461F-AEE0-A08E2A7DD582}" destId="{1B306539-7BD0-4376-9492-F1310A7BD0BC}" srcOrd="2" destOrd="0" presId="urn:microsoft.com/office/officeart/2005/8/layout/chevron2"/>
    <dgm:cxn modelId="{AC303558-CD7E-492C-9B17-563B5FFC7A8F}" type="presParOf" srcId="{1B306539-7BD0-4376-9492-F1310A7BD0BC}" destId="{72AA5AA9-B676-4657-BD25-A33E6CC9E903}" srcOrd="0" destOrd="0" presId="urn:microsoft.com/office/officeart/2005/8/layout/chevron2"/>
    <dgm:cxn modelId="{FFBE0B60-E3E8-4928-9E47-6284F2FA1702}" type="presParOf" srcId="{1B306539-7BD0-4376-9492-F1310A7BD0BC}" destId="{C2C51B65-D59D-43EB-84E6-50F794A93A18}" srcOrd="1" destOrd="0" presId="urn:microsoft.com/office/officeart/2005/8/layout/chevron2"/>
    <dgm:cxn modelId="{06B36E7C-4EDC-41F8-8202-88E447E082F5}" type="presParOf" srcId="{CB5BC81E-34C1-461F-AEE0-A08E2A7DD582}" destId="{8CBB67B2-1887-4938-A6ED-51C5456B83E1}" srcOrd="3" destOrd="0" presId="urn:microsoft.com/office/officeart/2005/8/layout/chevron2"/>
    <dgm:cxn modelId="{4D69A9AD-F57F-481B-BA4C-6B18F158DC55}" type="presParOf" srcId="{CB5BC81E-34C1-461F-AEE0-A08E2A7DD582}" destId="{904F4AB7-01BB-47E8-ACFF-90C8F7BDDBB6}" srcOrd="4" destOrd="0" presId="urn:microsoft.com/office/officeart/2005/8/layout/chevron2"/>
    <dgm:cxn modelId="{44BA5A85-FA66-4A80-AFBF-26EA0014AE19}" type="presParOf" srcId="{904F4AB7-01BB-47E8-ACFF-90C8F7BDDBB6}" destId="{C5D252CF-D3B2-48F4-BD8D-3634E54F0860}" srcOrd="0" destOrd="0" presId="urn:microsoft.com/office/officeart/2005/8/layout/chevron2"/>
    <dgm:cxn modelId="{920D3377-D065-4D18-B8D2-0C8629B461B8}" type="presParOf" srcId="{904F4AB7-01BB-47E8-ACFF-90C8F7BDDBB6}" destId="{1125E32B-1BA7-44D7-8FA3-5975E418EE74}" srcOrd="1" destOrd="0" presId="urn:microsoft.com/office/officeart/2005/8/layout/chevron2"/>
    <dgm:cxn modelId="{C26B3879-0AB0-4DDD-A946-226DA8D6F176}" type="presParOf" srcId="{CB5BC81E-34C1-461F-AEE0-A08E2A7DD582}" destId="{259A202E-CBE6-443F-A9D1-22A2733AA29A}" srcOrd="5" destOrd="0" presId="urn:microsoft.com/office/officeart/2005/8/layout/chevron2"/>
    <dgm:cxn modelId="{95EFB4E0-00C1-4631-9964-6832D07C8A90}" type="presParOf" srcId="{CB5BC81E-34C1-461F-AEE0-A08E2A7DD582}" destId="{C84BE754-EA9B-4C58-8EB1-D0BCB72E7DB8}" srcOrd="6" destOrd="0" presId="urn:microsoft.com/office/officeart/2005/8/layout/chevron2"/>
    <dgm:cxn modelId="{6E6D2F4C-9D6C-4EB0-99C6-10CCD11E4883}" type="presParOf" srcId="{C84BE754-EA9B-4C58-8EB1-D0BCB72E7DB8}" destId="{CD56B9A4-2EF1-45DB-A3AE-4E575094631A}" srcOrd="0" destOrd="0" presId="urn:microsoft.com/office/officeart/2005/8/layout/chevron2"/>
    <dgm:cxn modelId="{C014C6C5-1621-4ADD-A7C4-3B8F2D55E4EB}" type="presParOf" srcId="{C84BE754-EA9B-4C58-8EB1-D0BCB72E7DB8}" destId="{59B84D78-D7DC-459E-A6F5-ADE4FD9FAEA4}" srcOrd="1" destOrd="0" presId="urn:microsoft.com/office/officeart/2005/8/layout/chevron2"/>
    <dgm:cxn modelId="{C53812CF-AE4B-4469-B6A8-84477336A4D5}" type="presParOf" srcId="{CB5BC81E-34C1-461F-AEE0-A08E2A7DD582}" destId="{519B89BD-5C0D-4DE0-9028-62CAFB3F9B39}" srcOrd="7" destOrd="0" presId="urn:microsoft.com/office/officeart/2005/8/layout/chevron2"/>
    <dgm:cxn modelId="{F81BC7BF-9144-4F88-AF30-058DC996D1ED}" type="presParOf" srcId="{CB5BC81E-34C1-461F-AEE0-A08E2A7DD582}" destId="{098E5091-0487-4F3A-9716-3372429796A6}" srcOrd="8" destOrd="0" presId="urn:microsoft.com/office/officeart/2005/8/layout/chevron2"/>
    <dgm:cxn modelId="{15C90131-C0B1-47EF-BF5B-69A015C94105}" type="presParOf" srcId="{098E5091-0487-4F3A-9716-3372429796A6}" destId="{AB764805-9ED8-4A22-97DF-2B6048EDDB2C}" srcOrd="0" destOrd="0" presId="urn:microsoft.com/office/officeart/2005/8/layout/chevron2"/>
    <dgm:cxn modelId="{AE66A5B8-8C5C-4825-B9BC-C1B85E939F3D}" type="presParOf" srcId="{098E5091-0487-4F3A-9716-3372429796A6}" destId="{AB55EEBB-79DB-491F-9495-243375861A50}" srcOrd="1" destOrd="0" presId="urn:microsoft.com/office/officeart/2005/8/layout/chevron2"/>
    <dgm:cxn modelId="{B76EEBE9-971B-4848-8858-7CF71428CDEB}" type="presParOf" srcId="{CB5BC81E-34C1-461F-AEE0-A08E2A7DD582}" destId="{E77AFF93-97BD-443A-AA99-ABBC07BE42D5}" srcOrd="9" destOrd="0" presId="urn:microsoft.com/office/officeart/2005/8/layout/chevron2"/>
    <dgm:cxn modelId="{1CA76287-1818-48E6-A81C-B61044686B9B}" type="presParOf" srcId="{CB5BC81E-34C1-461F-AEE0-A08E2A7DD582}" destId="{7AF35DB4-69E6-4CCE-BAFD-F002954BDF78}" srcOrd="10" destOrd="0" presId="urn:microsoft.com/office/officeart/2005/8/layout/chevron2"/>
    <dgm:cxn modelId="{20A925EF-529E-420B-8685-A8FC539945FC}" type="presParOf" srcId="{7AF35DB4-69E6-4CCE-BAFD-F002954BDF78}" destId="{D96D3F65-AA62-4C31-908F-3159D6E72990}" srcOrd="0" destOrd="0" presId="urn:microsoft.com/office/officeart/2005/8/layout/chevron2"/>
    <dgm:cxn modelId="{E78DB242-4C31-4BF3-8DFB-920BCCB8CA33}" type="presParOf" srcId="{7AF35DB4-69E6-4CCE-BAFD-F002954BDF78}" destId="{D13C05B2-E0F9-46A8-B63E-1BE10CCEF874}" srcOrd="1" destOrd="0" presId="urn:microsoft.com/office/officeart/2005/8/layout/chevron2"/>
    <dgm:cxn modelId="{99AF2C1E-D5F1-4EAA-A5DA-7E099E15FEF9}" type="presParOf" srcId="{CB5BC81E-34C1-461F-AEE0-A08E2A7DD582}" destId="{B7169D1A-E4A9-4F6F-83EE-7B5673D0A3E9}" srcOrd="11" destOrd="0" presId="urn:microsoft.com/office/officeart/2005/8/layout/chevron2"/>
    <dgm:cxn modelId="{3994A37C-7195-4741-A6D8-9562EC4FE8F4}" type="presParOf" srcId="{CB5BC81E-34C1-461F-AEE0-A08E2A7DD582}" destId="{4BC567A5-2C42-40E5-ACEE-2688E9F7B0E1}" srcOrd="12" destOrd="0" presId="urn:microsoft.com/office/officeart/2005/8/layout/chevron2"/>
    <dgm:cxn modelId="{86062444-DCDA-4462-896F-23118F708D74}" type="presParOf" srcId="{4BC567A5-2C42-40E5-ACEE-2688E9F7B0E1}" destId="{1563D93B-E05A-45D7-890A-ED1E72B0D39A}" srcOrd="0" destOrd="0" presId="urn:microsoft.com/office/officeart/2005/8/layout/chevron2"/>
    <dgm:cxn modelId="{68F2AE65-3016-4257-9673-E452B09C0F3F}" type="presParOf" srcId="{4BC567A5-2C42-40E5-ACEE-2688E9F7B0E1}" destId="{9BA18526-6486-4F51-9126-8F34747C0445}" srcOrd="1" destOrd="0" presId="urn:microsoft.com/office/officeart/2005/8/layout/chevron2"/>
    <dgm:cxn modelId="{D55331CA-9271-4851-8BF4-E0D8145972D7}" type="presParOf" srcId="{CB5BC81E-34C1-461F-AEE0-A08E2A7DD582}" destId="{192DB5CA-32D3-4AB0-A50F-2AED67C56249}" srcOrd="13" destOrd="0" presId="urn:microsoft.com/office/officeart/2005/8/layout/chevron2"/>
    <dgm:cxn modelId="{18B08685-7D29-4B17-81EF-EBACC6B27E11}" type="presParOf" srcId="{CB5BC81E-34C1-461F-AEE0-A08E2A7DD582}" destId="{81A53F65-F1C2-4B73-91EA-9B87D38063FA}" srcOrd="14" destOrd="0" presId="urn:microsoft.com/office/officeart/2005/8/layout/chevron2"/>
    <dgm:cxn modelId="{EEAFFB24-42EE-45EF-9FF5-ABC222A2806F}" type="presParOf" srcId="{81A53F65-F1C2-4B73-91EA-9B87D38063FA}" destId="{E821AF38-3C01-4132-884F-B9EAA059C756}" srcOrd="0" destOrd="0" presId="urn:microsoft.com/office/officeart/2005/8/layout/chevron2"/>
    <dgm:cxn modelId="{3DD7BA75-D2EE-4936-9C86-FE7416914602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F8B5B2-BE75-40C8-A5BD-6418FB35D4A7}" type="presOf" srcId="{836E762E-7353-400E-8B31-8B21089FD44C}" destId="{CD56B9A4-2EF1-45DB-A3AE-4E575094631A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2FD6F583-510D-445A-A624-8B1F238CB650}" type="presOf" srcId="{2A9E7809-7040-4067-909F-D04A93DBB7DC}" destId="{C2C51B65-D59D-43EB-84E6-50F794A93A18}" srcOrd="0" destOrd="0" presId="urn:microsoft.com/office/officeart/2005/8/layout/chevron2"/>
    <dgm:cxn modelId="{CCF57C99-1F83-48C2-8013-BCD86698682D}" type="presOf" srcId="{0B6B8DCC-D974-4572-98E1-84674B67A53E}" destId="{72AA5AA9-B676-4657-BD25-A33E6CC9E903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956F4D9B-4F52-495A-8C63-F440679A4AC7}" type="presOf" srcId="{423D3C63-221C-4C00-91F3-7057FAC8F7EE}" destId="{1563D93B-E05A-45D7-890A-ED1E72B0D39A}" srcOrd="0" destOrd="0" presId="urn:microsoft.com/office/officeart/2005/8/layout/chevron2"/>
    <dgm:cxn modelId="{AC47879A-E9F5-4959-880E-D0D9001B7184}" type="presOf" srcId="{8CEE3983-4E62-4D56-B2D9-BE6E31E51C99}" destId="{CB5BC81E-34C1-461F-AEE0-A08E2A7DD582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2DD33D7D-6867-4F40-8C74-E8D000FE93A6}" type="presOf" srcId="{6E1CB79C-082E-4FD9-979F-2F5FE3469066}" destId="{9BA18526-6486-4F51-9126-8F34747C0445}" srcOrd="0" destOrd="0" presId="urn:microsoft.com/office/officeart/2005/8/layout/chevron2"/>
    <dgm:cxn modelId="{4AF75975-9804-4F2E-94E0-FD094572EE86}" type="presOf" srcId="{865F8E1D-EC2C-4EB8-A357-359724A27BBA}" destId="{1125E32B-1BA7-44D7-8FA3-5975E418EE74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B517AB6A-6039-4630-8144-2803FB32C17E}" type="presOf" srcId="{52F5437C-5701-4FDB-9287-32659CAA5A36}" destId="{59B84D78-D7DC-459E-A6F5-ADE4FD9FAEA4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70708895-13A9-4728-A016-22CACB506E26}" type="presOf" srcId="{2345D3C7-FF4E-4065-9496-890DBDEAC645}" destId="{AB764805-9ED8-4A22-97DF-2B6048EDDB2C}" srcOrd="0" destOrd="0" presId="urn:microsoft.com/office/officeart/2005/8/layout/chevron2"/>
    <dgm:cxn modelId="{DF19F8FD-6371-49F8-8380-E927844E147B}" type="presOf" srcId="{05D10E5F-211E-4A68-B291-6E77ED6ADF59}" destId="{D13C05B2-E0F9-46A8-B63E-1BE10CCEF87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16DDDAFC-92B8-447F-97F5-CAF1B93DA578}" type="presOf" srcId="{F23813DE-C0CA-4384-9E08-DE6472EF48AE}" destId="{C5D252CF-D3B2-48F4-BD8D-3634E54F0860}" srcOrd="0" destOrd="0" presId="urn:microsoft.com/office/officeart/2005/8/layout/chevron2"/>
    <dgm:cxn modelId="{FBBFF2A6-72B5-40E3-98CC-D74560F02C1D}" type="presOf" srcId="{ECB44D63-D008-41C6-8169-CD0F31AD92B9}" destId="{A0BC7744-1325-4953-B513-8EF9CB308518}" srcOrd="0" destOrd="0" presId="urn:microsoft.com/office/officeart/2005/8/layout/chevron2"/>
    <dgm:cxn modelId="{D385B406-59BD-45D5-86B9-7A04124138F1}" type="presOf" srcId="{7B4300CA-65C1-4858-AB0E-ABD01227017C}" destId="{E821AF38-3C01-4132-884F-B9EAA059C756}" srcOrd="0" destOrd="0" presId="urn:microsoft.com/office/officeart/2005/8/layout/chevron2"/>
    <dgm:cxn modelId="{A5E8469F-BE55-492C-9EB7-2FC179FD9C58}" type="presOf" srcId="{74EE1953-5336-4A0D-8F0C-7FB7EFAC1F24}" destId="{EDCE8510-088E-4B40-A9FC-2856BC639789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21447CA5-669C-4666-A776-1DA09506A8FC}" type="presOf" srcId="{82265FDF-DC26-4282-9BFC-B99E1CBAC5AD}" destId="{D96D3F65-AA62-4C31-908F-3159D6E72990}" srcOrd="0" destOrd="0" presId="urn:microsoft.com/office/officeart/2005/8/layout/chevron2"/>
    <dgm:cxn modelId="{27A720E4-F687-49F6-ABBB-D61363E2019F}" type="presOf" srcId="{D83380F0-AC0B-4F09-B351-22EBCE319DAC}" destId="{AB55EEBB-79DB-491F-9495-243375861A50}" srcOrd="0" destOrd="0" presId="urn:microsoft.com/office/officeart/2005/8/layout/chevron2"/>
    <dgm:cxn modelId="{080F9632-AD38-4D33-AA6D-E278DF7B41E4}" type="presOf" srcId="{4A78F6FB-3DBE-43F3-94C1-363840DE9C94}" destId="{4E978C87-A02B-43BA-ACA1-4A4997A342B5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2FA549D9-51B3-42FF-9FDD-85094D11BFE9}" type="presParOf" srcId="{CB5BC81E-34C1-461F-AEE0-A08E2A7DD582}" destId="{EDA913A9-5747-481E-8177-3D84815BDD37}" srcOrd="0" destOrd="0" presId="urn:microsoft.com/office/officeart/2005/8/layout/chevron2"/>
    <dgm:cxn modelId="{BA24604D-DCB2-468F-85FC-DD33EA26D806}" type="presParOf" srcId="{EDA913A9-5747-481E-8177-3D84815BDD37}" destId="{4E978C87-A02B-43BA-ACA1-4A4997A342B5}" srcOrd="0" destOrd="0" presId="urn:microsoft.com/office/officeart/2005/8/layout/chevron2"/>
    <dgm:cxn modelId="{7C1101EB-A0DF-49A9-8824-F934CDF9278D}" type="presParOf" srcId="{EDA913A9-5747-481E-8177-3D84815BDD37}" destId="{EDCE8510-088E-4B40-A9FC-2856BC639789}" srcOrd="1" destOrd="0" presId="urn:microsoft.com/office/officeart/2005/8/layout/chevron2"/>
    <dgm:cxn modelId="{3894E04F-7B65-44BC-A048-CD0AB7DDA2A2}" type="presParOf" srcId="{CB5BC81E-34C1-461F-AEE0-A08E2A7DD582}" destId="{AEADB3D5-E5B9-4AB7-816C-17D97FB1D0C3}" srcOrd="1" destOrd="0" presId="urn:microsoft.com/office/officeart/2005/8/layout/chevron2"/>
    <dgm:cxn modelId="{7E755284-FF7C-40A0-881A-B6DFEFA2EB79}" type="presParOf" srcId="{CB5BC81E-34C1-461F-AEE0-A08E2A7DD582}" destId="{1B306539-7BD0-4376-9492-F1310A7BD0BC}" srcOrd="2" destOrd="0" presId="urn:microsoft.com/office/officeart/2005/8/layout/chevron2"/>
    <dgm:cxn modelId="{56DFBA61-9C1A-4B77-B7AB-EE0380740FC1}" type="presParOf" srcId="{1B306539-7BD0-4376-9492-F1310A7BD0BC}" destId="{72AA5AA9-B676-4657-BD25-A33E6CC9E903}" srcOrd="0" destOrd="0" presId="urn:microsoft.com/office/officeart/2005/8/layout/chevron2"/>
    <dgm:cxn modelId="{7562BA7C-BFFB-4518-8B37-BF2900F3CCD5}" type="presParOf" srcId="{1B306539-7BD0-4376-9492-F1310A7BD0BC}" destId="{C2C51B65-D59D-43EB-84E6-50F794A93A18}" srcOrd="1" destOrd="0" presId="urn:microsoft.com/office/officeart/2005/8/layout/chevron2"/>
    <dgm:cxn modelId="{6F96D548-012D-40D8-A219-C13BA10C9EC0}" type="presParOf" srcId="{CB5BC81E-34C1-461F-AEE0-A08E2A7DD582}" destId="{8CBB67B2-1887-4938-A6ED-51C5456B83E1}" srcOrd="3" destOrd="0" presId="urn:microsoft.com/office/officeart/2005/8/layout/chevron2"/>
    <dgm:cxn modelId="{F926D588-37BE-48B9-9B8E-7D1023D399DA}" type="presParOf" srcId="{CB5BC81E-34C1-461F-AEE0-A08E2A7DD582}" destId="{904F4AB7-01BB-47E8-ACFF-90C8F7BDDBB6}" srcOrd="4" destOrd="0" presId="urn:microsoft.com/office/officeart/2005/8/layout/chevron2"/>
    <dgm:cxn modelId="{753878C9-C5DA-4D57-9217-916E8C20FEC9}" type="presParOf" srcId="{904F4AB7-01BB-47E8-ACFF-90C8F7BDDBB6}" destId="{C5D252CF-D3B2-48F4-BD8D-3634E54F0860}" srcOrd="0" destOrd="0" presId="urn:microsoft.com/office/officeart/2005/8/layout/chevron2"/>
    <dgm:cxn modelId="{BEC6D4FE-249C-48C3-8FF0-B804A5974CC3}" type="presParOf" srcId="{904F4AB7-01BB-47E8-ACFF-90C8F7BDDBB6}" destId="{1125E32B-1BA7-44D7-8FA3-5975E418EE74}" srcOrd="1" destOrd="0" presId="urn:microsoft.com/office/officeart/2005/8/layout/chevron2"/>
    <dgm:cxn modelId="{59EF482B-67F7-4173-B265-1097C62D9CA9}" type="presParOf" srcId="{CB5BC81E-34C1-461F-AEE0-A08E2A7DD582}" destId="{259A202E-CBE6-443F-A9D1-22A2733AA29A}" srcOrd="5" destOrd="0" presId="urn:microsoft.com/office/officeart/2005/8/layout/chevron2"/>
    <dgm:cxn modelId="{A2775BE8-99F1-4C00-8500-887FB11B495F}" type="presParOf" srcId="{CB5BC81E-34C1-461F-AEE0-A08E2A7DD582}" destId="{C84BE754-EA9B-4C58-8EB1-D0BCB72E7DB8}" srcOrd="6" destOrd="0" presId="urn:microsoft.com/office/officeart/2005/8/layout/chevron2"/>
    <dgm:cxn modelId="{17DDCCCF-DD09-4E8E-9EFF-82EC4202DABA}" type="presParOf" srcId="{C84BE754-EA9B-4C58-8EB1-D0BCB72E7DB8}" destId="{CD56B9A4-2EF1-45DB-A3AE-4E575094631A}" srcOrd="0" destOrd="0" presId="urn:microsoft.com/office/officeart/2005/8/layout/chevron2"/>
    <dgm:cxn modelId="{10038013-C18C-4B0F-85FB-6F00DC5F609D}" type="presParOf" srcId="{C84BE754-EA9B-4C58-8EB1-D0BCB72E7DB8}" destId="{59B84D78-D7DC-459E-A6F5-ADE4FD9FAEA4}" srcOrd="1" destOrd="0" presId="urn:microsoft.com/office/officeart/2005/8/layout/chevron2"/>
    <dgm:cxn modelId="{560BD8E1-FD2E-41F4-833F-FF5BA733D2E3}" type="presParOf" srcId="{CB5BC81E-34C1-461F-AEE0-A08E2A7DD582}" destId="{519B89BD-5C0D-4DE0-9028-62CAFB3F9B39}" srcOrd="7" destOrd="0" presId="urn:microsoft.com/office/officeart/2005/8/layout/chevron2"/>
    <dgm:cxn modelId="{F63E8B3C-6372-4A3E-BD2D-4460612F60AA}" type="presParOf" srcId="{CB5BC81E-34C1-461F-AEE0-A08E2A7DD582}" destId="{098E5091-0487-4F3A-9716-3372429796A6}" srcOrd="8" destOrd="0" presId="urn:microsoft.com/office/officeart/2005/8/layout/chevron2"/>
    <dgm:cxn modelId="{1099F967-07F1-4186-A10F-D4BB6EE638E4}" type="presParOf" srcId="{098E5091-0487-4F3A-9716-3372429796A6}" destId="{AB764805-9ED8-4A22-97DF-2B6048EDDB2C}" srcOrd="0" destOrd="0" presId="urn:microsoft.com/office/officeart/2005/8/layout/chevron2"/>
    <dgm:cxn modelId="{09501273-48E5-4A44-A8B6-A156B540E72F}" type="presParOf" srcId="{098E5091-0487-4F3A-9716-3372429796A6}" destId="{AB55EEBB-79DB-491F-9495-243375861A50}" srcOrd="1" destOrd="0" presId="urn:microsoft.com/office/officeart/2005/8/layout/chevron2"/>
    <dgm:cxn modelId="{4FB125B8-49AE-4F78-884B-406508CA25C1}" type="presParOf" srcId="{CB5BC81E-34C1-461F-AEE0-A08E2A7DD582}" destId="{E77AFF93-97BD-443A-AA99-ABBC07BE42D5}" srcOrd="9" destOrd="0" presId="urn:microsoft.com/office/officeart/2005/8/layout/chevron2"/>
    <dgm:cxn modelId="{6A08E796-D200-4096-A08D-676280739EC5}" type="presParOf" srcId="{CB5BC81E-34C1-461F-AEE0-A08E2A7DD582}" destId="{7AF35DB4-69E6-4CCE-BAFD-F002954BDF78}" srcOrd="10" destOrd="0" presId="urn:microsoft.com/office/officeart/2005/8/layout/chevron2"/>
    <dgm:cxn modelId="{AEB1B11C-9DBB-4C13-9134-1B7696A8585A}" type="presParOf" srcId="{7AF35DB4-69E6-4CCE-BAFD-F002954BDF78}" destId="{D96D3F65-AA62-4C31-908F-3159D6E72990}" srcOrd="0" destOrd="0" presId="urn:microsoft.com/office/officeart/2005/8/layout/chevron2"/>
    <dgm:cxn modelId="{13A347F8-BF93-46C4-BB93-AF1E42F17244}" type="presParOf" srcId="{7AF35DB4-69E6-4CCE-BAFD-F002954BDF78}" destId="{D13C05B2-E0F9-46A8-B63E-1BE10CCEF874}" srcOrd="1" destOrd="0" presId="urn:microsoft.com/office/officeart/2005/8/layout/chevron2"/>
    <dgm:cxn modelId="{FAE58E3E-487F-46FA-9ECE-DBBA20916DCE}" type="presParOf" srcId="{CB5BC81E-34C1-461F-AEE0-A08E2A7DD582}" destId="{B7169D1A-E4A9-4F6F-83EE-7B5673D0A3E9}" srcOrd="11" destOrd="0" presId="urn:microsoft.com/office/officeart/2005/8/layout/chevron2"/>
    <dgm:cxn modelId="{E8F45B3E-003D-41CE-ABA1-7A144CCB9419}" type="presParOf" srcId="{CB5BC81E-34C1-461F-AEE0-A08E2A7DD582}" destId="{4BC567A5-2C42-40E5-ACEE-2688E9F7B0E1}" srcOrd="12" destOrd="0" presId="urn:microsoft.com/office/officeart/2005/8/layout/chevron2"/>
    <dgm:cxn modelId="{A8D34689-25CE-4352-B983-100D8C8440FE}" type="presParOf" srcId="{4BC567A5-2C42-40E5-ACEE-2688E9F7B0E1}" destId="{1563D93B-E05A-45D7-890A-ED1E72B0D39A}" srcOrd="0" destOrd="0" presId="urn:microsoft.com/office/officeart/2005/8/layout/chevron2"/>
    <dgm:cxn modelId="{44834814-55ED-45FB-94C9-B50875DE68F9}" type="presParOf" srcId="{4BC567A5-2C42-40E5-ACEE-2688E9F7B0E1}" destId="{9BA18526-6486-4F51-9126-8F34747C0445}" srcOrd="1" destOrd="0" presId="urn:microsoft.com/office/officeart/2005/8/layout/chevron2"/>
    <dgm:cxn modelId="{47EC5814-F84D-4BFE-8582-938CB23C4CEF}" type="presParOf" srcId="{CB5BC81E-34C1-461F-AEE0-A08E2A7DD582}" destId="{192DB5CA-32D3-4AB0-A50F-2AED67C56249}" srcOrd="13" destOrd="0" presId="urn:microsoft.com/office/officeart/2005/8/layout/chevron2"/>
    <dgm:cxn modelId="{497875F6-5E1F-46B9-A208-CE9CE3079615}" type="presParOf" srcId="{CB5BC81E-34C1-461F-AEE0-A08E2A7DD582}" destId="{81A53F65-F1C2-4B73-91EA-9B87D38063FA}" srcOrd="14" destOrd="0" presId="urn:microsoft.com/office/officeart/2005/8/layout/chevron2"/>
    <dgm:cxn modelId="{C796FA56-6259-402C-B615-8FC78C5BFDA3}" type="presParOf" srcId="{81A53F65-F1C2-4B73-91EA-9B87D38063FA}" destId="{E821AF38-3C01-4132-884F-B9EAA059C756}" srcOrd="0" destOrd="0" presId="urn:microsoft.com/office/officeart/2005/8/layout/chevron2"/>
    <dgm:cxn modelId="{8E5EF1E2-CCEA-440C-94C5-730517DF8BF6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B281F2-DF44-43EF-86C2-55C47FDFD8DB}" type="presOf" srcId="{F23813DE-C0CA-4384-9E08-DE6472EF48AE}" destId="{C5D252CF-D3B2-48F4-BD8D-3634E54F0860}" srcOrd="0" destOrd="0" presId="urn:microsoft.com/office/officeart/2005/8/layout/chevron2"/>
    <dgm:cxn modelId="{5A73AF2D-170B-45A7-A240-B3D33857DB3C}" type="presOf" srcId="{D83380F0-AC0B-4F09-B351-22EBCE319DAC}" destId="{AB55EEBB-79DB-491F-9495-243375861A5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C1994201-FBB0-4705-B42B-AC0B4ECEC25B}" type="presOf" srcId="{2345D3C7-FF4E-4065-9496-890DBDEAC645}" destId="{AB764805-9ED8-4A22-97DF-2B6048EDDB2C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3F9DAED-5A96-4B39-9045-D50F50E7B06A}" type="presOf" srcId="{52F5437C-5701-4FDB-9287-32659CAA5A36}" destId="{59B84D78-D7DC-459E-A6F5-ADE4FD9FAEA4}" srcOrd="0" destOrd="0" presId="urn:microsoft.com/office/officeart/2005/8/layout/chevron2"/>
    <dgm:cxn modelId="{1257E509-E232-4010-9837-7541F8BAF4BB}" type="presOf" srcId="{836E762E-7353-400E-8B31-8B21089FD44C}" destId="{CD56B9A4-2EF1-45DB-A3AE-4E575094631A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210B6BD4-ADB2-455F-8375-D63CC37E29A6}" type="presOf" srcId="{865F8E1D-EC2C-4EB8-A357-359724A27BBA}" destId="{1125E32B-1BA7-44D7-8FA3-5975E418EE74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7EFB4167-0C77-4F71-8A1F-BCEF669EB617}" type="presOf" srcId="{4A78F6FB-3DBE-43F3-94C1-363840DE9C94}" destId="{4E978C87-A02B-43BA-ACA1-4A4997A342B5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2CC1DE83-7C33-4EBE-B02D-9BFD2EEE1B54}" type="presOf" srcId="{82265FDF-DC26-4282-9BFC-B99E1CBAC5AD}" destId="{D96D3F65-AA62-4C31-908F-3159D6E72990}" srcOrd="0" destOrd="0" presId="urn:microsoft.com/office/officeart/2005/8/layout/chevron2"/>
    <dgm:cxn modelId="{5F3B9D0F-A342-496E-8161-448DB3A5C7E6}" type="presOf" srcId="{ECB44D63-D008-41C6-8169-CD0F31AD92B9}" destId="{A0BC7744-1325-4953-B513-8EF9CB308518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78A52B24-2F14-4CB1-B838-701A8B7D888E}" type="presOf" srcId="{74EE1953-5336-4A0D-8F0C-7FB7EFAC1F24}" destId="{EDCE8510-088E-4B40-A9FC-2856BC639789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B5747280-24B6-4D30-BCBC-5C87FDB77445}" type="presOf" srcId="{2A9E7809-7040-4067-909F-D04A93DBB7DC}" destId="{C2C51B65-D59D-43EB-84E6-50F794A93A18}" srcOrd="0" destOrd="0" presId="urn:microsoft.com/office/officeart/2005/8/layout/chevron2"/>
    <dgm:cxn modelId="{22015750-C8EA-4F79-8101-CB99E391A286}" type="presOf" srcId="{8CEE3983-4E62-4D56-B2D9-BE6E31E51C99}" destId="{CB5BC81E-34C1-461F-AEE0-A08E2A7DD582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333C955C-FB5D-4B73-A884-6A05534C6E26}" type="presOf" srcId="{05D10E5F-211E-4A68-B291-6E77ED6ADF59}" destId="{D13C05B2-E0F9-46A8-B63E-1BE10CCEF874}" srcOrd="0" destOrd="0" presId="urn:microsoft.com/office/officeart/2005/8/layout/chevron2"/>
    <dgm:cxn modelId="{B48C2A60-2FC7-4A79-8FBF-0A03E5244B26}" type="presOf" srcId="{7B4300CA-65C1-4858-AB0E-ABD01227017C}" destId="{E821AF38-3C01-4132-884F-B9EAA059C756}" srcOrd="0" destOrd="0" presId="urn:microsoft.com/office/officeart/2005/8/layout/chevron2"/>
    <dgm:cxn modelId="{803F6CDF-C088-4DB1-A1BD-35252BD5307F}" type="presOf" srcId="{6E1CB79C-082E-4FD9-979F-2F5FE3469066}" destId="{9BA18526-6486-4F51-9126-8F34747C0445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BDDEB996-5BD6-423E-92F0-E0A84CD961A6}" type="presOf" srcId="{0B6B8DCC-D974-4572-98E1-84674B67A53E}" destId="{72AA5AA9-B676-4657-BD25-A33E6CC9E903}" srcOrd="0" destOrd="0" presId="urn:microsoft.com/office/officeart/2005/8/layout/chevron2"/>
    <dgm:cxn modelId="{3E12FE79-8F4D-407D-8A13-6537776E27EE}" type="presOf" srcId="{423D3C63-221C-4C00-91F3-7057FAC8F7EE}" destId="{1563D93B-E05A-45D7-890A-ED1E72B0D39A}" srcOrd="0" destOrd="0" presId="urn:microsoft.com/office/officeart/2005/8/layout/chevron2"/>
    <dgm:cxn modelId="{92F2DF0B-660C-436E-A4F4-C134C17FAE51}" type="presParOf" srcId="{CB5BC81E-34C1-461F-AEE0-A08E2A7DD582}" destId="{EDA913A9-5747-481E-8177-3D84815BDD37}" srcOrd="0" destOrd="0" presId="urn:microsoft.com/office/officeart/2005/8/layout/chevron2"/>
    <dgm:cxn modelId="{D9E67B00-B00F-404D-829C-0288B98B64D4}" type="presParOf" srcId="{EDA913A9-5747-481E-8177-3D84815BDD37}" destId="{4E978C87-A02B-43BA-ACA1-4A4997A342B5}" srcOrd="0" destOrd="0" presId="urn:microsoft.com/office/officeart/2005/8/layout/chevron2"/>
    <dgm:cxn modelId="{5CF390D2-3FC7-4FAA-91F2-AB9A47095E07}" type="presParOf" srcId="{EDA913A9-5747-481E-8177-3D84815BDD37}" destId="{EDCE8510-088E-4B40-A9FC-2856BC639789}" srcOrd="1" destOrd="0" presId="urn:microsoft.com/office/officeart/2005/8/layout/chevron2"/>
    <dgm:cxn modelId="{08BB81AC-FA73-4460-BCE8-3DC48ED83D4C}" type="presParOf" srcId="{CB5BC81E-34C1-461F-AEE0-A08E2A7DD582}" destId="{AEADB3D5-E5B9-4AB7-816C-17D97FB1D0C3}" srcOrd="1" destOrd="0" presId="urn:microsoft.com/office/officeart/2005/8/layout/chevron2"/>
    <dgm:cxn modelId="{98BE33B9-73D9-40C7-B351-D751E6A4A384}" type="presParOf" srcId="{CB5BC81E-34C1-461F-AEE0-A08E2A7DD582}" destId="{1B306539-7BD0-4376-9492-F1310A7BD0BC}" srcOrd="2" destOrd="0" presId="urn:microsoft.com/office/officeart/2005/8/layout/chevron2"/>
    <dgm:cxn modelId="{52EC7475-0834-481D-8097-933E4E5E8413}" type="presParOf" srcId="{1B306539-7BD0-4376-9492-F1310A7BD0BC}" destId="{72AA5AA9-B676-4657-BD25-A33E6CC9E903}" srcOrd="0" destOrd="0" presId="urn:microsoft.com/office/officeart/2005/8/layout/chevron2"/>
    <dgm:cxn modelId="{1B432CF7-5BD2-4118-B3F8-A909E4889C80}" type="presParOf" srcId="{1B306539-7BD0-4376-9492-F1310A7BD0BC}" destId="{C2C51B65-D59D-43EB-84E6-50F794A93A18}" srcOrd="1" destOrd="0" presId="urn:microsoft.com/office/officeart/2005/8/layout/chevron2"/>
    <dgm:cxn modelId="{A4A98133-5F47-4F9D-B2A8-CB1C560C8869}" type="presParOf" srcId="{CB5BC81E-34C1-461F-AEE0-A08E2A7DD582}" destId="{8CBB67B2-1887-4938-A6ED-51C5456B83E1}" srcOrd="3" destOrd="0" presId="urn:microsoft.com/office/officeart/2005/8/layout/chevron2"/>
    <dgm:cxn modelId="{18EC60AE-D7C9-43F6-AC22-9187A249985C}" type="presParOf" srcId="{CB5BC81E-34C1-461F-AEE0-A08E2A7DD582}" destId="{904F4AB7-01BB-47E8-ACFF-90C8F7BDDBB6}" srcOrd="4" destOrd="0" presId="urn:microsoft.com/office/officeart/2005/8/layout/chevron2"/>
    <dgm:cxn modelId="{B6F3427C-ACD9-4C0C-872E-8C1B96560326}" type="presParOf" srcId="{904F4AB7-01BB-47E8-ACFF-90C8F7BDDBB6}" destId="{C5D252CF-D3B2-48F4-BD8D-3634E54F0860}" srcOrd="0" destOrd="0" presId="urn:microsoft.com/office/officeart/2005/8/layout/chevron2"/>
    <dgm:cxn modelId="{C66F62FA-CE42-411F-8F6F-BD7C13DEA31C}" type="presParOf" srcId="{904F4AB7-01BB-47E8-ACFF-90C8F7BDDBB6}" destId="{1125E32B-1BA7-44D7-8FA3-5975E418EE74}" srcOrd="1" destOrd="0" presId="urn:microsoft.com/office/officeart/2005/8/layout/chevron2"/>
    <dgm:cxn modelId="{18C60334-14E2-4206-9D46-0A131DF79897}" type="presParOf" srcId="{CB5BC81E-34C1-461F-AEE0-A08E2A7DD582}" destId="{259A202E-CBE6-443F-A9D1-22A2733AA29A}" srcOrd="5" destOrd="0" presId="urn:microsoft.com/office/officeart/2005/8/layout/chevron2"/>
    <dgm:cxn modelId="{C84E99D8-2D85-412C-94BC-907BB0CC5B28}" type="presParOf" srcId="{CB5BC81E-34C1-461F-AEE0-A08E2A7DD582}" destId="{C84BE754-EA9B-4C58-8EB1-D0BCB72E7DB8}" srcOrd="6" destOrd="0" presId="urn:microsoft.com/office/officeart/2005/8/layout/chevron2"/>
    <dgm:cxn modelId="{FF6FBB21-F0B5-4FC3-B2A8-F762BF4B755F}" type="presParOf" srcId="{C84BE754-EA9B-4C58-8EB1-D0BCB72E7DB8}" destId="{CD56B9A4-2EF1-45DB-A3AE-4E575094631A}" srcOrd="0" destOrd="0" presId="urn:microsoft.com/office/officeart/2005/8/layout/chevron2"/>
    <dgm:cxn modelId="{2FDE25B6-7682-49D2-97A6-D97CFBA43DEB}" type="presParOf" srcId="{C84BE754-EA9B-4C58-8EB1-D0BCB72E7DB8}" destId="{59B84D78-D7DC-459E-A6F5-ADE4FD9FAEA4}" srcOrd="1" destOrd="0" presId="urn:microsoft.com/office/officeart/2005/8/layout/chevron2"/>
    <dgm:cxn modelId="{64505886-07D4-4869-9C63-415487F3313A}" type="presParOf" srcId="{CB5BC81E-34C1-461F-AEE0-A08E2A7DD582}" destId="{519B89BD-5C0D-4DE0-9028-62CAFB3F9B39}" srcOrd="7" destOrd="0" presId="urn:microsoft.com/office/officeart/2005/8/layout/chevron2"/>
    <dgm:cxn modelId="{5432682E-1C63-448A-A399-45AF8D101629}" type="presParOf" srcId="{CB5BC81E-34C1-461F-AEE0-A08E2A7DD582}" destId="{098E5091-0487-4F3A-9716-3372429796A6}" srcOrd="8" destOrd="0" presId="urn:microsoft.com/office/officeart/2005/8/layout/chevron2"/>
    <dgm:cxn modelId="{42FC7C37-17AB-4C25-93C9-8A0156490C40}" type="presParOf" srcId="{098E5091-0487-4F3A-9716-3372429796A6}" destId="{AB764805-9ED8-4A22-97DF-2B6048EDDB2C}" srcOrd="0" destOrd="0" presId="urn:microsoft.com/office/officeart/2005/8/layout/chevron2"/>
    <dgm:cxn modelId="{98DF84F4-BA45-4832-89BF-E9E71729D508}" type="presParOf" srcId="{098E5091-0487-4F3A-9716-3372429796A6}" destId="{AB55EEBB-79DB-491F-9495-243375861A50}" srcOrd="1" destOrd="0" presId="urn:microsoft.com/office/officeart/2005/8/layout/chevron2"/>
    <dgm:cxn modelId="{9C06E608-0433-4E61-A8E6-AB3F63BD088A}" type="presParOf" srcId="{CB5BC81E-34C1-461F-AEE0-A08E2A7DD582}" destId="{E77AFF93-97BD-443A-AA99-ABBC07BE42D5}" srcOrd="9" destOrd="0" presId="urn:microsoft.com/office/officeart/2005/8/layout/chevron2"/>
    <dgm:cxn modelId="{C818DB9A-C3E8-46D3-AF8C-7BACE0A95245}" type="presParOf" srcId="{CB5BC81E-34C1-461F-AEE0-A08E2A7DD582}" destId="{7AF35DB4-69E6-4CCE-BAFD-F002954BDF78}" srcOrd="10" destOrd="0" presId="urn:microsoft.com/office/officeart/2005/8/layout/chevron2"/>
    <dgm:cxn modelId="{A2D8CFD9-DBF3-4A71-89AF-308060E2B250}" type="presParOf" srcId="{7AF35DB4-69E6-4CCE-BAFD-F002954BDF78}" destId="{D96D3F65-AA62-4C31-908F-3159D6E72990}" srcOrd="0" destOrd="0" presId="urn:microsoft.com/office/officeart/2005/8/layout/chevron2"/>
    <dgm:cxn modelId="{076267B7-C198-4945-8DC4-1DE00FD08700}" type="presParOf" srcId="{7AF35DB4-69E6-4CCE-BAFD-F002954BDF78}" destId="{D13C05B2-E0F9-46A8-B63E-1BE10CCEF874}" srcOrd="1" destOrd="0" presId="urn:microsoft.com/office/officeart/2005/8/layout/chevron2"/>
    <dgm:cxn modelId="{33E0A5CB-5A19-4B38-9354-D50D75518EFC}" type="presParOf" srcId="{CB5BC81E-34C1-461F-AEE0-A08E2A7DD582}" destId="{B7169D1A-E4A9-4F6F-83EE-7B5673D0A3E9}" srcOrd="11" destOrd="0" presId="urn:microsoft.com/office/officeart/2005/8/layout/chevron2"/>
    <dgm:cxn modelId="{231751E5-3110-4BDE-977A-09D6CECD6061}" type="presParOf" srcId="{CB5BC81E-34C1-461F-AEE0-A08E2A7DD582}" destId="{4BC567A5-2C42-40E5-ACEE-2688E9F7B0E1}" srcOrd="12" destOrd="0" presId="urn:microsoft.com/office/officeart/2005/8/layout/chevron2"/>
    <dgm:cxn modelId="{FBF570CA-9BF9-4F74-A11C-43710B15014E}" type="presParOf" srcId="{4BC567A5-2C42-40E5-ACEE-2688E9F7B0E1}" destId="{1563D93B-E05A-45D7-890A-ED1E72B0D39A}" srcOrd="0" destOrd="0" presId="urn:microsoft.com/office/officeart/2005/8/layout/chevron2"/>
    <dgm:cxn modelId="{A1772FFE-9630-4CE9-BA0A-41A385E5228F}" type="presParOf" srcId="{4BC567A5-2C42-40E5-ACEE-2688E9F7B0E1}" destId="{9BA18526-6486-4F51-9126-8F34747C0445}" srcOrd="1" destOrd="0" presId="urn:microsoft.com/office/officeart/2005/8/layout/chevron2"/>
    <dgm:cxn modelId="{51E01735-8F9F-4575-80FB-2E528B1FB7E6}" type="presParOf" srcId="{CB5BC81E-34C1-461F-AEE0-A08E2A7DD582}" destId="{192DB5CA-32D3-4AB0-A50F-2AED67C56249}" srcOrd="13" destOrd="0" presId="urn:microsoft.com/office/officeart/2005/8/layout/chevron2"/>
    <dgm:cxn modelId="{16D93624-23BF-469A-9104-309D3ECD8BE9}" type="presParOf" srcId="{CB5BC81E-34C1-461F-AEE0-A08E2A7DD582}" destId="{81A53F65-F1C2-4B73-91EA-9B87D38063FA}" srcOrd="14" destOrd="0" presId="urn:microsoft.com/office/officeart/2005/8/layout/chevron2"/>
    <dgm:cxn modelId="{9CA4BD1A-1BD1-4E0D-BF35-ACC65973DEEB}" type="presParOf" srcId="{81A53F65-F1C2-4B73-91EA-9B87D38063FA}" destId="{E821AF38-3C01-4132-884F-B9EAA059C756}" srcOrd="0" destOrd="0" presId="urn:microsoft.com/office/officeart/2005/8/layout/chevron2"/>
    <dgm:cxn modelId="{06163DE5-9B8F-40E9-96BC-2B2937CEB0FA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CA3E2E-2F94-4231-B835-F1E1968C4C24}" type="presOf" srcId="{2345D3C7-FF4E-4065-9496-890DBDEAC645}" destId="{AB764805-9ED8-4A22-97DF-2B6048EDDB2C}" srcOrd="0" destOrd="0" presId="urn:microsoft.com/office/officeart/2005/8/layout/chevron2"/>
    <dgm:cxn modelId="{DD9138AF-7809-4D17-967E-AE853EB2EB93}" type="presOf" srcId="{82265FDF-DC26-4282-9BFC-B99E1CBAC5AD}" destId="{D96D3F65-AA62-4C31-908F-3159D6E72990}" srcOrd="0" destOrd="0" presId="urn:microsoft.com/office/officeart/2005/8/layout/chevron2"/>
    <dgm:cxn modelId="{9AF5B74D-1500-47FC-B919-01C2AAD3F27C}" type="presOf" srcId="{865F8E1D-EC2C-4EB8-A357-359724A27BBA}" destId="{1125E32B-1BA7-44D7-8FA3-5975E418EE7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9B13509F-AFE3-4A52-B857-0023808FCC8C}" type="presOf" srcId="{2A9E7809-7040-4067-909F-D04A93DBB7DC}" destId="{C2C51B65-D59D-43EB-84E6-50F794A93A18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194C6E00-FB60-4A98-893E-E190F79E746B}" type="presOf" srcId="{ECB44D63-D008-41C6-8169-CD0F31AD92B9}" destId="{A0BC7744-1325-4953-B513-8EF9CB308518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75A688AD-B4D2-4DF3-B910-FBECC42C8D0B}" type="presOf" srcId="{52F5437C-5701-4FDB-9287-32659CAA5A36}" destId="{59B84D78-D7DC-459E-A6F5-ADE4FD9FAEA4}" srcOrd="0" destOrd="0" presId="urn:microsoft.com/office/officeart/2005/8/layout/chevron2"/>
    <dgm:cxn modelId="{2B6FE7C0-5C89-43AD-9143-9533CC46B11E}" type="presOf" srcId="{423D3C63-221C-4C00-91F3-7057FAC8F7EE}" destId="{1563D93B-E05A-45D7-890A-ED1E72B0D39A}" srcOrd="0" destOrd="0" presId="urn:microsoft.com/office/officeart/2005/8/layout/chevron2"/>
    <dgm:cxn modelId="{1293C8F3-52C6-4F13-9483-CA3CCFDB179D}" type="presOf" srcId="{74EE1953-5336-4A0D-8F0C-7FB7EFAC1F24}" destId="{EDCE8510-088E-4B40-A9FC-2856BC639789}" srcOrd="0" destOrd="0" presId="urn:microsoft.com/office/officeart/2005/8/layout/chevron2"/>
    <dgm:cxn modelId="{51B5F9CA-D7B6-4F4D-9311-BC0EF54CC1D0}" type="presOf" srcId="{F23813DE-C0CA-4384-9E08-DE6472EF48AE}" destId="{C5D252CF-D3B2-48F4-BD8D-3634E54F0860}" srcOrd="0" destOrd="0" presId="urn:microsoft.com/office/officeart/2005/8/layout/chevron2"/>
    <dgm:cxn modelId="{6880EA1E-74DC-4931-AAB5-EB2675294BAA}" type="presOf" srcId="{4A78F6FB-3DBE-43F3-94C1-363840DE9C94}" destId="{4E978C87-A02B-43BA-ACA1-4A4997A342B5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ED7504B8-3888-469B-B6DB-BF519E9D5742}" type="presOf" srcId="{05D10E5F-211E-4A68-B291-6E77ED6ADF59}" destId="{D13C05B2-E0F9-46A8-B63E-1BE10CCEF874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A0F04A8F-DC88-4DCF-A947-971F30946C6F}" type="presOf" srcId="{D83380F0-AC0B-4F09-B351-22EBCE319DAC}" destId="{AB55EEBB-79DB-491F-9495-243375861A5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9C5F187F-C341-40C3-BC30-5064BD41E11F}" type="presOf" srcId="{6E1CB79C-082E-4FD9-979F-2F5FE3469066}" destId="{9BA18526-6486-4F51-9126-8F34747C0445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3AA8E5BD-1D97-4AA5-BFAD-48B9ADF56E06}" type="presOf" srcId="{0B6B8DCC-D974-4572-98E1-84674B67A53E}" destId="{72AA5AA9-B676-4657-BD25-A33E6CC9E903}" srcOrd="0" destOrd="0" presId="urn:microsoft.com/office/officeart/2005/8/layout/chevron2"/>
    <dgm:cxn modelId="{E832807B-5E28-4B67-A3FD-B7DA19C7CB87}" type="presOf" srcId="{7B4300CA-65C1-4858-AB0E-ABD01227017C}" destId="{E821AF38-3C01-4132-884F-B9EAA059C756}" srcOrd="0" destOrd="0" presId="urn:microsoft.com/office/officeart/2005/8/layout/chevron2"/>
    <dgm:cxn modelId="{687885A4-B4C3-4370-94CC-537E2D7A5BAD}" type="presOf" srcId="{8CEE3983-4E62-4D56-B2D9-BE6E31E51C99}" destId="{CB5BC81E-34C1-461F-AEE0-A08E2A7DD582}" srcOrd="0" destOrd="0" presId="urn:microsoft.com/office/officeart/2005/8/layout/chevron2"/>
    <dgm:cxn modelId="{0823162C-7BA7-439B-A8CD-6416A62D1C5E}" type="presOf" srcId="{836E762E-7353-400E-8B31-8B21089FD44C}" destId="{CD56B9A4-2EF1-45DB-A3AE-4E575094631A}" srcOrd="0" destOrd="0" presId="urn:microsoft.com/office/officeart/2005/8/layout/chevron2"/>
    <dgm:cxn modelId="{E7A78ED7-70A3-432E-9F26-117071BFB64E}" type="presParOf" srcId="{CB5BC81E-34C1-461F-AEE0-A08E2A7DD582}" destId="{EDA913A9-5747-481E-8177-3D84815BDD37}" srcOrd="0" destOrd="0" presId="urn:microsoft.com/office/officeart/2005/8/layout/chevron2"/>
    <dgm:cxn modelId="{A0CC3833-8D3F-422C-8621-2503423D89A4}" type="presParOf" srcId="{EDA913A9-5747-481E-8177-3D84815BDD37}" destId="{4E978C87-A02B-43BA-ACA1-4A4997A342B5}" srcOrd="0" destOrd="0" presId="urn:microsoft.com/office/officeart/2005/8/layout/chevron2"/>
    <dgm:cxn modelId="{B6AA3088-68B0-4AFE-BAC1-B7615048AE8B}" type="presParOf" srcId="{EDA913A9-5747-481E-8177-3D84815BDD37}" destId="{EDCE8510-088E-4B40-A9FC-2856BC639789}" srcOrd="1" destOrd="0" presId="urn:microsoft.com/office/officeart/2005/8/layout/chevron2"/>
    <dgm:cxn modelId="{C04B37F0-E606-4DA9-A1A7-6C9E54503F1B}" type="presParOf" srcId="{CB5BC81E-34C1-461F-AEE0-A08E2A7DD582}" destId="{AEADB3D5-E5B9-4AB7-816C-17D97FB1D0C3}" srcOrd="1" destOrd="0" presId="urn:microsoft.com/office/officeart/2005/8/layout/chevron2"/>
    <dgm:cxn modelId="{6A47C90F-81E6-479F-A7B4-F232C4BBA6EC}" type="presParOf" srcId="{CB5BC81E-34C1-461F-AEE0-A08E2A7DD582}" destId="{1B306539-7BD0-4376-9492-F1310A7BD0BC}" srcOrd="2" destOrd="0" presId="urn:microsoft.com/office/officeart/2005/8/layout/chevron2"/>
    <dgm:cxn modelId="{0F063C61-2976-4EDA-A199-28F855564EF1}" type="presParOf" srcId="{1B306539-7BD0-4376-9492-F1310A7BD0BC}" destId="{72AA5AA9-B676-4657-BD25-A33E6CC9E903}" srcOrd="0" destOrd="0" presId="urn:microsoft.com/office/officeart/2005/8/layout/chevron2"/>
    <dgm:cxn modelId="{85878942-32A6-4002-8FB4-C7BA898B1769}" type="presParOf" srcId="{1B306539-7BD0-4376-9492-F1310A7BD0BC}" destId="{C2C51B65-D59D-43EB-84E6-50F794A93A18}" srcOrd="1" destOrd="0" presId="urn:microsoft.com/office/officeart/2005/8/layout/chevron2"/>
    <dgm:cxn modelId="{9D3E565B-FB79-4E70-B289-629153E0C18A}" type="presParOf" srcId="{CB5BC81E-34C1-461F-AEE0-A08E2A7DD582}" destId="{8CBB67B2-1887-4938-A6ED-51C5456B83E1}" srcOrd="3" destOrd="0" presId="urn:microsoft.com/office/officeart/2005/8/layout/chevron2"/>
    <dgm:cxn modelId="{651FB91E-90C6-4D25-AFE7-E1153D1F8558}" type="presParOf" srcId="{CB5BC81E-34C1-461F-AEE0-A08E2A7DD582}" destId="{904F4AB7-01BB-47E8-ACFF-90C8F7BDDBB6}" srcOrd="4" destOrd="0" presId="urn:microsoft.com/office/officeart/2005/8/layout/chevron2"/>
    <dgm:cxn modelId="{9C8F0031-9764-499E-827D-493D0D76809C}" type="presParOf" srcId="{904F4AB7-01BB-47E8-ACFF-90C8F7BDDBB6}" destId="{C5D252CF-D3B2-48F4-BD8D-3634E54F0860}" srcOrd="0" destOrd="0" presId="urn:microsoft.com/office/officeart/2005/8/layout/chevron2"/>
    <dgm:cxn modelId="{60D2D977-3977-4277-9387-7984F5F08D0F}" type="presParOf" srcId="{904F4AB7-01BB-47E8-ACFF-90C8F7BDDBB6}" destId="{1125E32B-1BA7-44D7-8FA3-5975E418EE74}" srcOrd="1" destOrd="0" presId="urn:microsoft.com/office/officeart/2005/8/layout/chevron2"/>
    <dgm:cxn modelId="{05FDC318-81AE-402F-81F4-9B82C1135140}" type="presParOf" srcId="{CB5BC81E-34C1-461F-AEE0-A08E2A7DD582}" destId="{259A202E-CBE6-443F-A9D1-22A2733AA29A}" srcOrd="5" destOrd="0" presId="urn:microsoft.com/office/officeart/2005/8/layout/chevron2"/>
    <dgm:cxn modelId="{3A8689BB-4EF6-47D8-8A39-6E19AA5283BD}" type="presParOf" srcId="{CB5BC81E-34C1-461F-AEE0-A08E2A7DD582}" destId="{C84BE754-EA9B-4C58-8EB1-D0BCB72E7DB8}" srcOrd="6" destOrd="0" presId="urn:microsoft.com/office/officeart/2005/8/layout/chevron2"/>
    <dgm:cxn modelId="{080D08AE-87F0-43F3-B01B-EC8EE45B0D50}" type="presParOf" srcId="{C84BE754-EA9B-4C58-8EB1-D0BCB72E7DB8}" destId="{CD56B9A4-2EF1-45DB-A3AE-4E575094631A}" srcOrd="0" destOrd="0" presId="urn:microsoft.com/office/officeart/2005/8/layout/chevron2"/>
    <dgm:cxn modelId="{D0BAF015-DB9E-4C1C-8816-614C0A71F171}" type="presParOf" srcId="{C84BE754-EA9B-4C58-8EB1-D0BCB72E7DB8}" destId="{59B84D78-D7DC-459E-A6F5-ADE4FD9FAEA4}" srcOrd="1" destOrd="0" presId="urn:microsoft.com/office/officeart/2005/8/layout/chevron2"/>
    <dgm:cxn modelId="{74E2FF64-E5F1-41E3-B7B7-8C242884DDBD}" type="presParOf" srcId="{CB5BC81E-34C1-461F-AEE0-A08E2A7DD582}" destId="{519B89BD-5C0D-4DE0-9028-62CAFB3F9B39}" srcOrd="7" destOrd="0" presId="urn:microsoft.com/office/officeart/2005/8/layout/chevron2"/>
    <dgm:cxn modelId="{5B2A00C4-D93C-4AFA-81C5-98E4D75F5A53}" type="presParOf" srcId="{CB5BC81E-34C1-461F-AEE0-A08E2A7DD582}" destId="{098E5091-0487-4F3A-9716-3372429796A6}" srcOrd="8" destOrd="0" presId="urn:microsoft.com/office/officeart/2005/8/layout/chevron2"/>
    <dgm:cxn modelId="{9B2FD088-5174-4484-A57B-D45EC07A4E3E}" type="presParOf" srcId="{098E5091-0487-4F3A-9716-3372429796A6}" destId="{AB764805-9ED8-4A22-97DF-2B6048EDDB2C}" srcOrd="0" destOrd="0" presId="urn:microsoft.com/office/officeart/2005/8/layout/chevron2"/>
    <dgm:cxn modelId="{1DC8F7D0-B7BE-4C8F-BA45-474F215887FB}" type="presParOf" srcId="{098E5091-0487-4F3A-9716-3372429796A6}" destId="{AB55EEBB-79DB-491F-9495-243375861A50}" srcOrd="1" destOrd="0" presId="urn:microsoft.com/office/officeart/2005/8/layout/chevron2"/>
    <dgm:cxn modelId="{581DFC52-FD92-4C11-A410-63E6353AC602}" type="presParOf" srcId="{CB5BC81E-34C1-461F-AEE0-A08E2A7DD582}" destId="{E77AFF93-97BD-443A-AA99-ABBC07BE42D5}" srcOrd="9" destOrd="0" presId="urn:microsoft.com/office/officeart/2005/8/layout/chevron2"/>
    <dgm:cxn modelId="{A27D441C-B8FE-4B7E-84F9-8593CE124D6B}" type="presParOf" srcId="{CB5BC81E-34C1-461F-AEE0-A08E2A7DD582}" destId="{7AF35DB4-69E6-4CCE-BAFD-F002954BDF78}" srcOrd="10" destOrd="0" presId="urn:microsoft.com/office/officeart/2005/8/layout/chevron2"/>
    <dgm:cxn modelId="{3D8EF840-F08C-468A-8D92-C092086C6D0B}" type="presParOf" srcId="{7AF35DB4-69E6-4CCE-BAFD-F002954BDF78}" destId="{D96D3F65-AA62-4C31-908F-3159D6E72990}" srcOrd="0" destOrd="0" presId="urn:microsoft.com/office/officeart/2005/8/layout/chevron2"/>
    <dgm:cxn modelId="{6822D5A7-8E2B-45B8-83EC-A49C97DF8B34}" type="presParOf" srcId="{7AF35DB4-69E6-4CCE-BAFD-F002954BDF78}" destId="{D13C05B2-E0F9-46A8-B63E-1BE10CCEF874}" srcOrd="1" destOrd="0" presId="urn:microsoft.com/office/officeart/2005/8/layout/chevron2"/>
    <dgm:cxn modelId="{0C2A9D41-E9B7-4006-8ED8-FE0BB217C4AC}" type="presParOf" srcId="{CB5BC81E-34C1-461F-AEE0-A08E2A7DD582}" destId="{B7169D1A-E4A9-4F6F-83EE-7B5673D0A3E9}" srcOrd="11" destOrd="0" presId="urn:microsoft.com/office/officeart/2005/8/layout/chevron2"/>
    <dgm:cxn modelId="{0FEF6EE6-59E8-4AD8-A78E-39534510AD38}" type="presParOf" srcId="{CB5BC81E-34C1-461F-AEE0-A08E2A7DD582}" destId="{4BC567A5-2C42-40E5-ACEE-2688E9F7B0E1}" srcOrd="12" destOrd="0" presId="urn:microsoft.com/office/officeart/2005/8/layout/chevron2"/>
    <dgm:cxn modelId="{4BE32647-9F8E-4978-9092-D9E09B6B58A5}" type="presParOf" srcId="{4BC567A5-2C42-40E5-ACEE-2688E9F7B0E1}" destId="{1563D93B-E05A-45D7-890A-ED1E72B0D39A}" srcOrd="0" destOrd="0" presId="urn:microsoft.com/office/officeart/2005/8/layout/chevron2"/>
    <dgm:cxn modelId="{EC874442-11D6-4FAC-8381-8770FB4DF8C5}" type="presParOf" srcId="{4BC567A5-2C42-40E5-ACEE-2688E9F7B0E1}" destId="{9BA18526-6486-4F51-9126-8F34747C0445}" srcOrd="1" destOrd="0" presId="urn:microsoft.com/office/officeart/2005/8/layout/chevron2"/>
    <dgm:cxn modelId="{5D9ADC7A-5A19-4BF6-8559-74583BCA82E4}" type="presParOf" srcId="{CB5BC81E-34C1-461F-AEE0-A08E2A7DD582}" destId="{192DB5CA-32D3-4AB0-A50F-2AED67C56249}" srcOrd="13" destOrd="0" presId="urn:microsoft.com/office/officeart/2005/8/layout/chevron2"/>
    <dgm:cxn modelId="{A6F98107-48C4-4A53-9D9D-C6BD52BECEE7}" type="presParOf" srcId="{CB5BC81E-34C1-461F-AEE0-A08E2A7DD582}" destId="{81A53F65-F1C2-4B73-91EA-9B87D38063FA}" srcOrd="14" destOrd="0" presId="urn:microsoft.com/office/officeart/2005/8/layout/chevron2"/>
    <dgm:cxn modelId="{A808EB9B-FEE7-4CFD-8F08-F500EDC087E1}" type="presParOf" srcId="{81A53F65-F1C2-4B73-91EA-9B87D38063FA}" destId="{E821AF38-3C01-4132-884F-B9EAA059C756}" srcOrd="0" destOrd="0" presId="urn:microsoft.com/office/officeart/2005/8/layout/chevron2"/>
    <dgm:cxn modelId="{69DDFFA8-895C-474E-AA0E-074F01A0D219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C3FA10-692D-4FA0-BB9A-BED5B9639991}" type="presOf" srcId="{865F8E1D-EC2C-4EB8-A357-359724A27BBA}" destId="{1125E32B-1BA7-44D7-8FA3-5975E418EE74}" srcOrd="0" destOrd="0" presId="urn:microsoft.com/office/officeart/2005/8/layout/chevron2"/>
    <dgm:cxn modelId="{18D39FE3-88C0-4DE6-B5E9-2D6D798C2BB9}" type="presOf" srcId="{6E1CB79C-082E-4FD9-979F-2F5FE3469066}" destId="{9BA18526-6486-4F51-9126-8F34747C0445}" srcOrd="0" destOrd="0" presId="urn:microsoft.com/office/officeart/2005/8/layout/chevron2"/>
    <dgm:cxn modelId="{5453F450-2331-4379-ACED-29ECD5FA7A00}" type="presOf" srcId="{F23813DE-C0CA-4384-9E08-DE6472EF48AE}" destId="{C5D252CF-D3B2-48F4-BD8D-3634E54F086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EB20C07-5474-45C3-B7D7-FF2B5A358A5E}" type="presOf" srcId="{D83380F0-AC0B-4F09-B351-22EBCE319DAC}" destId="{AB55EEBB-79DB-491F-9495-243375861A50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D7B5F4E0-E9AE-4BA6-8131-0E7661FA35CD}" type="presOf" srcId="{2A9E7809-7040-4067-909F-D04A93DBB7DC}" destId="{C2C51B65-D59D-43EB-84E6-50F794A93A18}" srcOrd="0" destOrd="0" presId="urn:microsoft.com/office/officeart/2005/8/layout/chevron2"/>
    <dgm:cxn modelId="{426D0C1F-87A2-45D9-92E4-08C23C49B7DE}" type="presOf" srcId="{82265FDF-DC26-4282-9BFC-B99E1CBAC5AD}" destId="{D96D3F65-AA62-4C31-908F-3159D6E72990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34636AF2-7845-4766-9249-8EDF5FC158FD}" type="presOf" srcId="{ECB44D63-D008-41C6-8169-CD0F31AD92B9}" destId="{A0BC7744-1325-4953-B513-8EF9CB308518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53C3D5A1-0AB0-4F54-9596-65FA9531B3CF}" type="presOf" srcId="{423D3C63-221C-4C00-91F3-7057FAC8F7EE}" destId="{1563D93B-E05A-45D7-890A-ED1E72B0D39A}" srcOrd="0" destOrd="0" presId="urn:microsoft.com/office/officeart/2005/8/layout/chevron2"/>
    <dgm:cxn modelId="{660BA954-DAF9-4533-8B0F-0596F9135C9C}" type="presOf" srcId="{8CEE3983-4E62-4D56-B2D9-BE6E31E51C99}" destId="{CB5BC81E-34C1-461F-AEE0-A08E2A7DD582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9BD25F1A-9B4A-4ED1-BC44-F9007A68AE01}" type="presOf" srcId="{2345D3C7-FF4E-4065-9496-890DBDEAC645}" destId="{AB764805-9ED8-4A22-97DF-2B6048EDDB2C}" srcOrd="0" destOrd="0" presId="urn:microsoft.com/office/officeart/2005/8/layout/chevron2"/>
    <dgm:cxn modelId="{C8B4AC1A-14D6-4C28-9641-9566DAFFDF4D}" type="presOf" srcId="{74EE1953-5336-4A0D-8F0C-7FB7EFAC1F24}" destId="{EDCE8510-088E-4B40-A9FC-2856BC639789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A84C91E8-B1E3-4F62-B701-A3F32F1E610F}" type="presOf" srcId="{52F5437C-5701-4FDB-9287-32659CAA5A36}" destId="{59B84D78-D7DC-459E-A6F5-ADE4FD9FAEA4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894B5F46-5D48-423E-A61E-75FEF05C3BD2}" type="presOf" srcId="{4A78F6FB-3DBE-43F3-94C1-363840DE9C94}" destId="{4E978C87-A02B-43BA-ACA1-4A4997A342B5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E1BE23-3C79-4143-98FB-3FF85A753AA3}" type="presOf" srcId="{05D10E5F-211E-4A68-B291-6E77ED6ADF59}" destId="{D13C05B2-E0F9-46A8-B63E-1BE10CCEF874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7DD5A10A-1C0A-4C86-8E78-70C918078F06}" type="presOf" srcId="{0B6B8DCC-D974-4572-98E1-84674B67A53E}" destId="{72AA5AA9-B676-4657-BD25-A33E6CC9E903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1815A902-4DCC-4BC0-8704-E26D95A5E7ED}" type="presOf" srcId="{836E762E-7353-400E-8B31-8B21089FD44C}" destId="{CD56B9A4-2EF1-45DB-A3AE-4E575094631A}" srcOrd="0" destOrd="0" presId="urn:microsoft.com/office/officeart/2005/8/layout/chevron2"/>
    <dgm:cxn modelId="{5DCDBE0E-E37B-4A53-BC63-9963BBBDD0D8}" type="presOf" srcId="{7B4300CA-65C1-4858-AB0E-ABD01227017C}" destId="{E821AF38-3C01-4132-884F-B9EAA059C756}" srcOrd="0" destOrd="0" presId="urn:microsoft.com/office/officeart/2005/8/layout/chevron2"/>
    <dgm:cxn modelId="{FB3C451D-AC30-406E-9B4D-0C78AD98BF55}" type="presParOf" srcId="{CB5BC81E-34C1-461F-AEE0-A08E2A7DD582}" destId="{EDA913A9-5747-481E-8177-3D84815BDD37}" srcOrd="0" destOrd="0" presId="urn:microsoft.com/office/officeart/2005/8/layout/chevron2"/>
    <dgm:cxn modelId="{4E0B0C5B-A50C-4060-B9FF-CAA0AC4192A7}" type="presParOf" srcId="{EDA913A9-5747-481E-8177-3D84815BDD37}" destId="{4E978C87-A02B-43BA-ACA1-4A4997A342B5}" srcOrd="0" destOrd="0" presId="urn:microsoft.com/office/officeart/2005/8/layout/chevron2"/>
    <dgm:cxn modelId="{8A898B0F-07CC-4B23-B98F-E0B45EF5D0CF}" type="presParOf" srcId="{EDA913A9-5747-481E-8177-3D84815BDD37}" destId="{EDCE8510-088E-4B40-A9FC-2856BC639789}" srcOrd="1" destOrd="0" presId="urn:microsoft.com/office/officeart/2005/8/layout/chevron2"/>
    <dgm:cxn modelId="{EE3DFB21-90EB-4CBD-BDB8-FF629DD7677C}" type="presParOf" srcId="{CB5BC81E-34C1-461F-AEE0-A08E2A7DD582}" destId="{AEADB3D5-E5B9-4AB7-816C-17D97FB1D0C3}" srcOrd="1" destOrd="0" presId="urn:microsoft.com/office/officeart/2005/8/layout/chevron2"/>
    <dgm:cxn modelId="{6B0E323D-7BBE-488B-87C1-AB56CA681C21}" type="presParOf" srcId="{CB5BC81E-34C1-461F-AEE0-A08E2A7DD582}" destId="{1B306539-7BD0-4376-9492-F1310A7BD0BC}" srcOrd="2" destOrd="0" presId="urn:microsoft.com/office/officeart/2005/8/layout/chevron2"/>
    <dgm:cxn modelId="{336F040F-A40E-4EF9-97C9-DA0C20930FD5}" type="presParOf" srcId="{1B306539-7BD0-4376-9492-F1310A7BD0BC}" destId="{72AA5AA9-B676-4657-BD25-A33E6CC9E903}" srcOrd="0" destOrd="0" presId="urn:microsoft.com/office/officeart/2005/8/layout/chevron2"/>
    <dgm:cxn modelId="{FC93B1AF-EB24-482E-B958-B2F26D6393C6}" type="presParOf" srcId="{1B306539-7BD0-4376-9492-F1310A7BD0BC}" destId="{C2C51B65-D59D-43EB-84E6-50F794A93A18}" srcOrd="1" destOrd="0" presId="urn:microsoft.com/office/officeart/2005/8/layout/chevron2"/>
    <dgm:cxn modelId="{7F0E167C-E112-4585-846C-980F2ECBC798}" type="presParOf" srcId="{CB5BC81E-34C1-461F-AEE0-A08E2A7DD582}" destId="{8CBB67B2-1887-4938-A6ED-51C5456B83E1}" srcOrd="3" destOrd="0" presId="urn:microsoft.com/office/officeart/2005/8/layout/chevron2"/>
    <dgm:cxn modelId="{EE295775-18E8-4850-A24E-24B66F57D9D2}" type="presParOf" srcId="{CB5BC81E-34C1-461F-AEE0-A08E2A7DD582}" destId="{904F4AB7-01BB-47E8-ACFF-90C8F7BDDBB6}" srcOrd="4" destOrd="0" presId="urn:microsoft.com/office/officeart/2005/8/layout/chevron2"/>
    <dgm:cxn modelId="{9F5D69C4-9E0A-4AB1-BE2C-15C53F88432D}" type="presParOf" srcId="{904F4AB7-01BB-47E8-ACFF-90C8F7BDDBB6}" destId="{C5D252CF-D3B2-48F4-BD8D-3634E54F0860}" srcOrd="0" destOrd="0" presId="urn:microsoft.com/office/officeart/2005/8/layout/chevron2"/>
    <dgm:cxn modelId="{F68C9C33-C335-41DE-8485-CDCA9DC46DCC}" type="presParOf" srcId="{904F4AB7-01BB-47E8-ACFF-90C8F7BDDBB6}" destId="{1125E32B-1BA7-44D7-8FA3-5975E418EE74}" srcOrd="1" destOrd="0" presId="urn:microsoft.com/office/officeart/2005/8/layout/chevron2"/>
    <dgm:cxn modelId="{F657B624-2F88-4A35-98A1-94711567B111}" type="presParOf" srcId="{CB5BC81E-34C1-461F-AEE0-A08E2A7DD582}" destId="{259A202E-CBE6-443F-A9D1-22A2733AA29A}" srcOrd="5" destOrd="0" presId="urn:microsoft.com/office/officeart/2005/8/layout/chevron2"/>
    <dgm:cxn modelId="{D1C937C9-D3A2-4636-87FE-3F7F7AA6E3BD}" type="presParOf" srcId="{CB5BC81E-34C1-461F-AEE0-A08E2A7DD582}" destId="{C84BE754-EA9B-4C58-8EB1-D0BCB72E7DB8}" srcOrd="6" destOrd="0" presId="urn:microsoft.com/office/officeart/2005/8/layout/chevron2"/>
    <dgm:cxn modelId="{15E7C55C-C9F2-4B56-AC1F-EA198E25710E}" type="presParOf" srcId="{C84BE754-EA9B-4C58-8EB1-D0BCB72E7DB8}" destId="{CD56B9A4-2EF1-45DB-A3AE-4E575094631A}" srcOrd="0" destOrd="0" presId="urn:microsoft.com/office/officeart/2005/8/layout/chevron2"/>
    <dgm:cxn modelId="{D85A34B1-3D3B-4DE7-897B-828FAE3AE210}" type="presParOf" srcId="{C84BE754-EA9B-4C58-8EB1-D0BCB72E7DB8}" destId="{59B84D78-D7DC-459E-A6F5-ADE4FD9FAEA4}" srcOrd="1" destOrd="0" presId="urn:microsoft.com/office/officeart/2005/8/layout/chevron2"/>
    <dgm:cxn modelId="{2CE495FA-8894-4669-8FA5-FC3D3B8BF1D2}" type="presParOf" srcId="{CB5BC81E-34C1-461F-AEE0-A08E2A7DD582}" destId="{519B89BD-5C0D-4DE0-9028-62CAFB3F9B39}" srcOrd="7" destOrd="0" presId="urn:microsoft.com/office/officeart/2005/8/layout/chevron2"/>
    <dgm:cxn modelId="{C6DF743E-7B59-45D2-82B9-ED9041856A64}" type="presParOf" srcId="{CB5BC81E-34C1-461F-AEE0-A08E2A7DD582}" destId="{098E5091-0487-4F3A-9716-3372429796A6}" srcOrd="8" destOrd="0" presId="urn:microsoft.com/office/officeart/2005/8/layout/chevron2"/>
    <dgm:cxn modelId="{7A64A301-3E5E-48E0-BD3D-24FEBAFA0655}" type="presParOf" srcId="{098E5091-0487-4F3A-9716-3372429796A6}" destId="{AB764805-9ED8-4A22-97DF-2B6048EDDB2C}" srcOrd="0" destOrd="0" presId="urn:microsoft.com/office/officeart/2005/8/layout/chevron2"/>
    <dgm:cxn modelId="{D94ECB66-F14C-426E-9B05-C7B04F8D67DF}" type="presParOf" srcId="{098E5091-0487-4F3A-9716-3372429796A6}" destId="{AB55EEBB-79DB-491F-9495-243375861A50}" srcOrd="1" destOrd="0" presId="urn:microsoft.com/office/officeart/2005/8/layout/chevron2"/>
    <dgm:cxn modelId="{C4788210-1257-46B7-A36C-D787BF8AC8CF}" type="presParOf" srcId="{CB5BC81E-34C1-461F-AEE0-A08E2A7DD582}" destId="{E77AFF93-97BD-443A-AA99-ABBC07BE42D5}" srcOrd="9" destOrd="0" presId="urn:microsoft.com/office/officeart/2005/8/layout/chevron2"/>
    <dgm:cxn modelId="{0F9087D6-8961-457A-9B9F-6D00E7056A6F}" type="presParOf" srcId="{CB5BC81E-34C1-461F-AEE0-A08E2A7DD582}" destId="{7AF35DB4-69E6-4CCE-BAFD-F002954BDF78}" srcOrd="10" destOrd="0" presId="urn:microsoft.com/office/officeart/2005/8/layout/chevron2"/>
    <dgm:cxn modelId="{287CE792-588A-4D0D-8472-8A82BA02E48F}" type="presParOf" srcId="{7AF35DB4-69E6-4CCE-BAFD-F002954BDF78}" destId="{D96D3F65-AA62-4C31-908F-3159D6E72990}" srcOrd="0" destOrd="0" presId="urn:microsoft.com/office/officeart/2005/8/layout/chevron2"/>
    <dgm:cxn modelId="{4DDA6C73-EA2C-4A5C-B785-A630038CA09A}" type="presParOf" srcId="{7AF35DB4-69E6-4CCE-BAFD-F002954BDF78}" destId="{D13C05B2-E0F9-46A8-B63E-1BE10CCEF874}" srcOrd="1" destOrd="0" presId="urn:microsoft.com/office/officeart/2005/8/layout/chevron2"/>
    <dgm:cxn modelId="{3E62A5E5-ADD3-4E62-B825-472CF37A8C3C}" type="presParOf" srcId="{CB5BC81E-34C1-461F-AEE0-A08E2A7DD582}" destId="{B7169D1A-E4A9-4F6F-83EE-7B5673D0A3E9}" srcOrd="11" destOrd="0" presId="urn:microsoft.com/office/officeart/2005/8/layout/chevron2"/>
    <dgm:cxn modelId="{7D25A94E-8D9E-4A2F-9D34-AFA23D0DE497}" type="presParOf" srcId="{CB5BC81E-34C1-461F-AEE0-A08E2A7DD582}" destId="{4BC567A5-2C42-40E5-ACEE-2688E9F7B0E1}" srcOrd="12" destOrd="0" presId="urn:microsoft.com/office/officeart/2005/8/layout/chevron2"/>
    <dgm:cxn modelId="{41C5AE91-B414-40F8-B432-8B67CF4C2B2B}" type="presParOf" srcId="{4BC567A5-2C42-40E5-ACEE-2688E9F7B0E1}" destId="{1563D93B-E05A-45D7-890A-ED1E72B0D39A}" srcOrd="0" destOrd="0" presId="urn:microsoft.com/office/officeart/2005/8/layout/chevron2"/>
    <dgm:cxn modelId="{E889FF62-3FC4-428D-A3B7-3EEC16ABEFCD}" type="presParOf" srcId="{4BC567A5-2C42-40E5-ACEE-2688E9F7B0E1}" destId="{9BA18526-6486-4F51-9126-8F34747C0445}" srcOrd="1" destOrd="0" presId="urn:microsoft.com/office/officeart/2005/8/layout/chevron2"/>
    <dgm:cxn modelId="{00E00984-1F2C-426C-A909-FFA9EED40231}" type="presParOf" srcId="{CB5BC81E-34C1-461F-AEE0-A08E2A7DD582}" destId="{192DB5CA-32D3-4AB0-A50F-2AED67C56249}" srcOrd="13" destOrd="0" presId="urn:microsoft.com/office/officeart/2005/8/layout/chevron2"/>
    <dgm:cxn modelId="{78E252DC-CD1D-4047-9928-069644ED3E0F}" type="presParOf" srcId="{CB5BC81E-34C1-461F-AEE0-A08E2A7DD582}" destId="{81A53F65-F1C2-4B73-91EA-9B87D38063FA}" srcOrd="14" destOrd="0" presId="urn:microsoft.com/office/officeart/2005/8/layout/chevron2"/>
    <dgm:cxn modelId="{77C77E74-CE5D-4F9C-81B8-120B03DE2BC0}" type="presParOf" srcId="{81A53F65-F1C2-4B73-91EA-9B87D38063FA}" destId="{E821AF38-3C01-4132-884F-B9EAA059C756}" srcOrd="0" destOrd="0" presId="urn:microsoft.com/office/officeart/2005/8/layout/chevron2"/>
    <dgm:cxn modelId="{E06C57B7-CDDB-41AA-87EC-0DB124E73A01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8109BA-91A6-4040-9333-30D2DA6C0CD8}" type="presOf" srcId="{82265FDF-DC26-4282-9BFC-B99E1CBAC5AD}" destId="{D96D3F65-AA62-4C31-908F-3159D6E7299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F998FBF6-8872-44AE-BD92-8B8328BAAE01}" type="presOf" srcId="{D83380F0-AC0B-4F09-B351-22EBCE319DAC}" destId="{AB55EEBB-79DB-491F-9495-243375861A50}" srcOrd="0" destOrd="0" presId="urn:microsoft.com/office/officeart/2005/8/layout/chevron2"/>
    <dgm:cxn modelId="{9F046316-048E-4253-8421-CFE80D32D491}" type="presOf" srcId="{ECB44D63-D008-41C6-8169-CD0F31AD92B9}" destId="{A0BC7744-1325-4953-B513-8EF9CB308518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AEE4046-A68E-40C8-94A6-D6D502EB7D80}" type="presOf" srcId="{836E762E-7353-400E-8B31-8B21089FD44C}" destId="{CD56B9A4-2EF1-45DB-A3AE-4E575094631A}" srcOrd="0" destOrd="0" presId="urn:microsoft.com/office/officeart/2005/8/layout/chevron2"/>
    <dgm:cxn modelId="{F4AC9DC1-18BA-4F07-B86E-2F5C0DDB78D5}" type="presOf" srcId="{05D10E5F-211E-4A68-B291-6E77ED6ADF59}" destId="{D13C05B2-E0F9-46A8-B63E-1BE10CCEF874}" srcOrd="0" destOrd="0" presId="urn:microsoft.com/office/officeart/2005/8/layout/chevron2"/>
    <dgm:cxn modelId="{31627637-8001-4B16-9253-43FCCA9AC113}" type="presOf" srcId="{4A78F6FB-3DBE-43F3-94C1-363840DE9C94}" destId="{4E978C87-A02B-43BA-ACA1-4A4997A342B5}" srcOrd="0" destOrd="0" presId="urn:microsoft.com/office/officeart/2005/8/layout/chevron2"/>
    <dgm:cxn modelId="{050F3839-D3E6-46EF-BD71-6D1BF5EDC233}" type="presOf" srcId="{2345D3C7-FF4E-4065-9496-890DBDEAC645}" destId="{AB764805-9ED8-4A22-97DF-2B6048EDDB2C}" srcOrd="0" destOrd="0" presId="urn:microsoft.com/office/officeart/2005/8/layout/chevron2"/>
    <dgm:cxn modelId="{BDEF8CE4-00E1-4C68-9E12-47D1FC01B591}" type="presOf" srcId="{74EE1953-5336-4A0D-8F0C-7FB7EFAC1F24}" destId="{EDCE8510-088E-4B40-A9FC-2856BC639789}" srcOrd="0" destOrd="0" presId="urn:microsoft.com/office/officeart/2005/8/layout/chevron2"/>
    <dgm:cxn modelId="{A527B404-25C0-4561-8028-0A6E018B7F47}" type="presOf" srcId="{F23813DE-C0CA-4384-9E08-DE6472EF48AE}" destId="{C5D252CF-D3B2-48F4-BD8D-3634E54F0860}" srcOrd="0" destOrd="0" presId="urn:microsoft.com/office/officeart/2005/8/layout/chevron2"/>
    <dgm:cxn modelId="{091A4485-587D-4207-86D2-EC1BDF91A396}" type="presOf" srcId="{6E1CB79C-082E-4FD9-979F-2F5FE3469066}" destId="{9BA18526-6486-4F51-9126-8F34747C0445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446020B6-4DA0-4610-9317-FF985A956245}" type="presOf" srcId="{423D3C63-221C-4C00-91F3-7057FAC8F7EE}" destId="{1563D93B-E05A-45D7-890A-ED1E72B0D39A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B8E4E4-FD36-48D1-8D9D-333B841D962C}" type="presOf" srcId="{7B4300CA-65C1-4858-AB0E-ABD01227017C}" destId="{E821AF38-3C01-4132-884F-B9EAA059C756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A2A84148-2622-4325-A5EA-A85AD4DBD431}" type="presOf" srcId="{52F5437C-5701-4FDB-9287-32659CAA5A36}" destId="{59B84D78-D7DC-459E-A6F5-ADE4FD9FAEA4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FBADE272-179A-4EA9-A843-F1DCF3D9EE9D}" type="presOf" srcId="{2A9E7809-7040-4067-909F-D04A93DBB7DC}" destId="{C2C51B65-D59D-43EB-84E6-50F794A93A18}" srcOrd="0" destOrd="0" presId="urn:microsoft.com/office/officeart/2005/8/layout/chevron2"/>
    <dgm:cxn modelId="{1C7F4B54-A6FE-4349-A697-E0E1A1F89DAE}" type="presOf" srcId="{0B6B8DCC-D974-4572-98E1-84674B67A53E}" destId="{72AA5AA9-B676-4657-BD25-A33E6CC9E903}" srcOrd="0" destOrd="0" presId="urn:microsoft.com/office/officeart/2005/8/layout/chevron2"/>
    <dgm:cxn modelId="{AE0AB576-1B68-4C3A-BB0E-BA5BD85578AC}" type="presOf" srcId="{865F8E1D-EC2C-4EB8-A357-359724A27BBA}" destId="{1125E32B-1BA7-44D7-8FA3-5975E418EE74}" srcOrd="0" destOrd="0" presId="urn:microsoft.com/office/officeart/2005/8/layout/chevron2"/>
    <dgm:cxn modelId="{E33E206E-D48B-4128-9FDC-D5C2B60963D9}" type="presOf" srcId="{8CEE3983-4E62-4D56-B2D9-BE6E31E51C99}" destId="{CB5BC81E-34C1-461F-AEE0-A08E2A7DD582}" srcOrd="0" destOrd="0" presId="urn:microsoft.com/office/officeart/2005/8/layout/chevron2"/>
    <dgm:cxn modelId="{042AD894-0D28-4447-88AC-CDA8F84494EB}" type="presParOf" srcId="{CB5BC81E-34C1-461F-AEE0-A08E2A7DD582}" destId="{EDA913A9-5747-481E-8177-3D84815BDD37}" srcOrd="0" destOrd="0" presId="urn:microsoft.com/office/officeart/2005/8/layout/chevron2"/>
    <dgm:cxn modelId="{E804A9DE-F32D-4256-AB15-55B2A349A282}" type="presParOf" srcId="{EDA913A9-5747-481E-8177-3D84815BDD37}" destId="{4E978C87-A02B-43BA-ACA1-4A4997A342B5}" srcOrd="0" destOrd="0" presId="urn:microsoft.com/office/officeart/2005/8/layout/chevron2"/>
    <dgm:cxn modelId="{CE5E50D3-FA02-4019-882E-2A57BC2BD975}" type="presParOf" srcId="{EDA913A9-5747-481E-8177-3D84815BDD37}" destId="{EDCE8510-088E-4B40-A9FC-2856BC639789}" srcOrd="1" destOrd="0" presId="urn:microsoft.com/office/officeart/2005/8/layout/chevron2"/>
    <dgm:cxn modelId="{A143F088-538E-41DD-9379-6B5D7EA700D8}" type="presParOf" srcId="{CB5BC81E-34C1-461F-AEE0-A08E2A7DD582}" destId="{AEADB3D5-E5B9-4AB7-816C-17D97FB1D0C3}" srcOrd="1" destOrd="0" presId="urn:microsoft.com/office/officeart/2005/8/layout/chevron2"/>
    <dgm:cxn modelId="{4428A9D3-6FB3-4338-B45E-48FA516A3632}" type="presParOf" srcId="{CB5BC81E-34C1-461F-AEE0-A08E2A7DD582}" destId="{1B306539-7BD0-4376-9492-F1310A7BD0BC}" srcOrd="2" destOrd="0" presId="urn:microsoft.com/office/officeart/2005/8/layout/chevron2"/>
    <dgm:cxn modelId="{B76AA2BA-A388-489B-AD7C-65CC4F9C9E07}" type="presParOf" srcId="{1B306539-7BD0-4376-9492-F1310A7BD0BC}" destId="{72AA5AA9-B676-4657-BD25-A33E6CC9E903}" srcOrd="0" destOrd="0" presId="urn:microsoft.com/office/officeart/2005/8/layout/chevron2"/>
    <dgm:cxn modelId="{8B30ED2A-A690-4A62-954D-620CB04AFAC5}" type="presParOf" srcId="{1B306539-7BD0-4376-9492-F1310A7BD0BC}" destId="{C2C51B65-D59D-43EB-84E6-50F794A93A18}" srcOrd="1" destOrd="0" presId="urn:microsoft.com/office/officeart/2005/8/layout/chevron2"/>
    <dgm:cxn modelId="{E4F71387-C201-4389-918F-AA91A9C15D80}" type="presParOf" srcId="{CB5BC81E-34C1-461F-AEE0-A08E2A7DD582}" destId="{8CBB67B2-1887-4938-A6ED-51C5456B83E1}" srcOrd="3" destOrd="0" presId="urn:microsoft.com/office/officeart/2005/8/layout/chevron2"/>
    <dgm:cxn modelId="{F217CE2A-C44E-4ADB-B293-95A0D87F3BB2}" type="presParOf" srcId="{CB5BC81E-34C1-461F-AEE0-A08E2A7DD582}" destId="{904F4AB7-01BB-47E8-ACFF-90C8F7BDDBB6}" srcOrd="4" destOrd="0" presId="urn:microsoft.com/office/officeart/2005/8/layout/chevron2"/>
    <dgm:cxn modelId="{533EE35E-16E8-40A0-B09A-D01138185280}" type="presParOf" srcId="{904F4AB7-01BB-47E8-ACFF-90C8F7BDDBB6}" destId="{C5D252CF-D3B2-48F4-BD8D-3634E54F0860}" srcOrd="0" destOrd="0" presId="urn:microsoft.com/office/officeart/2005/8/layout/chevron2"/>
    <dgm:cxn modelId="{B453765C-D89B-490F-AF03-0C01FDE5380A}" type="presParOf" srcId="{904F4AB7-01BB-47E8-ACFF-90C8F7BDDBB6}" destId="{1125E32B-1BA7-44D7-8FA3-5975E418EE74}" srcOrd="1" destOrd="0" presId="urn:microsoft.com/office/officeart/2005/8/layout/chevron2"/>
    <dgm:cxn modelId="{75B0608E-F0F8-444C-BDE7-C4FEB164A84F}" type="presParOf" srcId="{CB5BC81E-34C1-461F-AEE0-A08E2A7DD582}" destId="{259A202E-CBE6-443F-A9D1-22A2733AA29A}" srcOrd="5" destOrd="0" presId="urn:microsoft.com/office/officeart/2005/8/layout/chevron2"/>
    <dgm:cxn modelId="{2AD99199-1174-4243-B179-12241A7F682C}" type="presParOf" srcId="{CB5BC81E-34C1-461F-AEE0-A08E2A7DD582}" destId="{C84BE754-EA9B-4C58-8EB1-D0BCB72E7DB8}" srcOrd="6" destOrd="0" presId="urn:microsoft.com/office/officeart/2005/8/layout/chevron2"/>
    <dgm:cxn modelId="{86CEC190-4A07-409F-AF54-23AAACB6B576}" type="presParOf" srcId="{C84BE754-EA9B-4C58-8EB1-D0BCB72E7DB8}" destId="{CD56B9A4-2EF1-45DB-A3AE-4E575094631A}" srcOrd="0" destOrd="0" presId="urn:microsoft.com/office/officeart/2005/8/layout/chevron2"/>
    <dgm:cxn modelId="{1CDC78E5-BE23-4CDB-8BB7-4DABC68D8F20}" type="presParOf" srcId="{C84BE754-EA9B-4C58-8EB1-D0BCB72E7DB8}" destId="{59B84D78-D7DC-459E-A6F5-ADE4FD9FAEA4}" srcOrd="1" destOrd="0" presId="urn:microsoft.com/office/officeart/2005/8/layout/chevron2"/>
    <dgm:cxn modelId="{F215C139-F9A4-4AEA-B5EC-FF86A4FCE7AB}" type="presParOf" srcId="{CB5BC81E-34C1-461F-AEE0-A08E2A7DD582}" destId="{519B89BD-5C0D-4DE0-9028-62CAFB3F9B39}" srcOrd="7" destOrd="0" presId="urn:microsoft.com/office/officeart/2005/8/layout/chevron2"/>
    <dgm:cxn modelId="{0409A4F0-04C8-4AA3-B4E1-76ED67C9EBC5}" type="presParOf" srcId="{CB5BC81E-34C1-461F-AEE0-A08E2A7DD582}" destId="{098E5091-0487-4F3A-9716-3372429796A6}" srcOrd="8" destOrd="0" presId="urn:microsoft.com/office/officeart/2005/8/layout/chevron2"/>
    <dgm:cxn modelId="{54400E41-7670-40DB-BED2-3DDADE634381}" type="presParOf" srcId="{098E5091-0487-4F3A-9716-3372429796A6}" destId="{AB764805-9ED8-4A22-97DF-2B6048EDDB2C}" srcOrd="0" destOrd="0" presId="urn:microsoft.com/office/officeart/2005/8/layout/chevron2"/>
    <dgm:cxn modelId="{64923660-0E54-407C-BDEA-989B37259241}" type="presParOf" srcId="{098E5091-0487-4F3A-9716-3372429796A6}" destId="{AB55EEBB-79DB-491F-9495-243375861A50}" srcOrd="1" destOrd="0" presId="urn:microsoft.com/office/officeart/2005/8/layout/chevron2"/>
    <dgm:cxn modelId="{5792421E-8636-448C-A983-5F7CC88D57C5}" type="presParOf" srcId="{CB5BC81E-34C1-461F-AEE0-A08E2A7DD582}" destId="{E77AFF93-97BD-443A-AA99-ABBC07BE42D5}" srcOrd="9" destOrd="0" presId="urn:microsoft.com/office/officeart/2005/8/layout/chevron2"/>
    <dgm:cxn modelId="{3B913B67-E956-44C7-B1BE-BFA48ACF4EBC}" type="presParOf" srcId="{CB5BC81E-34C1-461F-AEE0-A08E2A7DD582}" destId="{7AF35DB4-69E6-4CCE-BAFD-F002954BDF78}" srcOrd="10" destOrd="0" presId="urn:microsoft.com/office/officeart/2005/8/layout/chevron2"/>
    <dgm:cxn modelId="{9F4134F6-A44C-4B54-9121-104529492AB0}" type="presParOf" srcId="{7AF35DB4-69E6-4CCE-BAFD-F002954BDF78}" destId="{D96D3F65-AA62-4C31-908F-3159D6E72990}" srcOrd="0" destOrd="0" presId="urn:microsoft.com/office/officeart/2005/8/layout/chevron2"/>
    <dgm:cxn modelId="{EA185F94-DB55-441B-9067-CBA9AA63E2B6}" type="presParOf" srcId="{7AF35DB4-69E6-4CCE-BAFD-F002954BDF78}" destId="{D13C05B2-E0F9-46A8-B63E-1BE10CCEF874}" srcOrd="1" destOrd="0" presId="urn:microsoft.com/office/officeart/2005/8/layout/chevron2"/>
    <dgm:cxn modelId="{91FC8BA5-D077-4EE9-800A-1C10B707A115}" type="presParOf" srcId="{CB5BC81E-34C1-461F-AEE0-A08E2A7DD582}" destId="{B7169D1A-E4A9-4F6F-83EE-7B5673D0A3E9}" srcOrd="11" destOrd="0" presId="urn:microsoft.com/office/officeart/2005/8/layout/chevron2"/>
    <dgm:cxn modelId="{CB66305F-E4D0-4D6C-935F-393493A1148D}" type="presParOf" srcId="{CB5BC81E-34C1-461F-AEE0-A08E2A7DD582}" destId="{4BC567A5-2C42-40E5-ACEE-2688E9F7B0E1}" srcOrd="12" destOrd="0" presId="urn:microsoft.com/office/officeart/2005/8/layout/chevron2"/>
    <dgm:cxn modelId="{58E5F9FA-9054-485F-854D-CE98858FC7BC}" type="presParOf" srcId="{4BC567A5-2C42-40E5-ACEE-2688E9F7B0E1}" destId="{1563D93B-E05A-45D7-890A-ED1E72B0D39A}" srcOrd="0" destOrd="0" presId="urn:microsoft.com/office/officeart/2005/8/layout/chevron2"/>
    <dgm:cxn modelId="{BFAD732D-D8E9-4B1E-9655-F210577525B9}" type="presParOf" srcId="{4BC567A5-2C42-40E5-ACEE-2688E9F7B0E1}" destId="{9BA18526-6486-4F51-9126-8F34747C0445}" srcOrd="1" destOrd="0" presId="urn:microsoft.com/office/officeart/2005/8/layout/chevron2"/>
    <dgm:cxn modelId="{820B1C4F-13EE-4AEF-AB4C-55F73F4C1480}" type="presParOf" srcId="{CB5BC81E-34C1-461F-AEE0-A08E2A7DD582}" destId="{192DB5CA-32D3-4AB0-A50F-2AED67C56249}" srcOrd="13" destOrd="0" presId="urn:microsoft.com/office/officeart/2005/8/layout/chevron2"/>
    <dgm:cxn modelId="{B38B8775-9291-4A4F-9481-E4EABB3E88C6}" type="presParOf" srcId="{CB5BC81E-34C1-461F-AEE0-A08E2A7DD582}" destId="{81A53F65-F1C2-4B73-91EA-9B87D38063FA}" srcOrd="14" destOrd="0" presId="urn:microsoft.com/office/officeart/2005/8/layout/chevron2"/>
    <dgm:cxn modelId="{AB6366E3-8CEA-43E5-A06F-98C736F497FE}" type="presParOf" srcId="{81A53F65-F1C2-4B73-91EA-9B87D38063FA}" destId="{E821AF38-3C01-4132-884F-B9EAA059C756}" srcOrd="0" destOrd="0" presId="urn:microsoft.com/office/officeart/2005/8/layout/chevron2"/>
    <dgm:cxn modelId="{5906973B-E876-40FA-A6C5-FB6561BAFF9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EDC7C7-2608-4C6F-9EF6-26FCA4B1F843}" type="presOf" srcId="{52F5437C-5701-4FDB-9287-32659CAA5A36}" destId="{59B84D78-D7DC-459E-A6F5-ADE4FD9FAEA4}" srcOrd="0" destOrd="0" presId="urn:microsoft.com/office/officeart/2005/8/layout/chevron2"/>
    <dgm:cxn modelId="{FC7A2A71-783F-4E7A-9D2C-22358A7D7152}" type="presOf" srcId="{865F8E1D-EC2C-4EB8-A357-359724A27BBA}" destId="{1125E32B-1BA7-44D7-8FA3-5975E418EE74}" srcOrd="0" destOrd="0" presId="urn:microsoft.com/office/officeart/2005/8/layout/chevron2"/>
    <dgm:cxn modelId="{E7671676-A8E8-4A93-9C8A-EB25B368DED8}" type="presOf" srcId="{0B6B8DCC-D974-4572-98E1-84674B67A53E}" destId="{72AA5AA9-B676-4657-BD25-A33E6CC9E903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021AA565-30D1-416C-8BF2-F3FF48CBCAB6}" type="presOf" srcId="{05D10E5F-211E-4A68-B291-6E77ED6ADF59}" destId="{D13C05B2-E0F9-46A8-B63E-1BE10CCEF874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15472833-C5DB-4FCA-9442-3B83086C97E7}" type="presOf" srcId="{423D3C63-221C-4C00-91F3-7057FAC8F7EE}" destId="{1563D93B-E05A-45D7-890A-ED1E72B0D39A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85A98D58-0BD6-40AF-9B1D-F7C07B53645F}" type="presOf" srcId="{F23813DE-C0CA-4384-9E08-DE6472EF48AE}" destId="{C5D252CF-D3B2-48F4-BD8D-3634E54F0860}" srcOrd="0" destOrd="0" presId="urn:microsoft.com/office/officeart/2005/8/layout/chevron2"/>
    <dgm:cxn modelId="{D052C6DF-5D7E-421A-BB54-A5313482B6D2}" type="presOf" srcId="{2345D3C7-FF4E-4065-9496-890DBDEAC645}" destId="{AB764805-9ED8-4A22-97DF-2B6048EDDB2C}" srcOrd="0" destOrd="0" presId="urn:microsoft.com/office/officeart/2005/8/layout/chevron2"/>
    <dgm:cxn modelId="{DFA2C0E0-5D3B-4177-B86A-9FB4C02168E9}" type="presOf" srcId="{836E762E-7353-400E-8B31-8B21089FD44C}" destId="{CD56B9A4-2EF1-45DB-A3AE-4E575094631A}" srcOrd="0" destOrd="0" presId="urn:microsoft.com/office/officeart/2005/8/layout/chevron2"/>
    <dgm:cxn modelId="{2727F3C7-5F4F-47B6-BBAE-9DB699A127B0}" type="presOf" srcId="{7B4300CA-65C1-4858-AB0E-ABD01227017C}" destId="{E821AF38-3C01-4132-884F-B9EAA059C756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1DCCAA5E-31CE-44E4-B6FF-2E1D77FFB4E3}" type="presOf" srcId="{82265FDF-DC26-4282-9BFC-B99E1CBAC5AD}" destId="{D96D3F65-AA62-4C31-908F-3159D6E72990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D6C9519F-ACCB-454B-B2D5-E2F0DBF74BFC}" type="presOf" srcId="{74EE1953-5336-4A0D-8F0C-7FB7EFAC1F24}" destId="{EDCE8510-088E-4B40-A9FC-2856BC639789}" srcOrd="0" destOrd="0" presId="urn:microsoft.com/office/officeart/2005/8/layout/chevron2"/>
    <dgm:cxn modelId="{63EBD34A-36D4-40CF-9B88-AA0AEA141A8F}" type="presOf" srcId="{2A9E7809-7040-4067-909F-D04A93DBB7DC}" destId="{C2C51B65-D59D-43EB-84E6-50F794A93A18}" srcOrd="0" destOrd="0" presId="urn:microsoft.com/office/officeart/2005/8/layout/chevron2"/>
    <dgm:cxn modelId="{146DBC3F-6A33-4DF3-97DB-B40F48A289DF}" type="presOf" srcId="{D83380F0-AC0B-4F09-B351-22EBCE319DAC}" destId="{AB55EEBB-79DB-491F-9495-243375861A5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7F1A910B-B567-493D-87DC-5FE2130C515D}" type="presOf" srcId="{4A78F6FB-3DBE-43F3-94C1-363840DE9C94}" destId="{4E978C87-A02B-43BA-ACA1-4A4997A342B5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2E801A0A-467F-4864-9BE2-687ACA1F41A7}" type="presOf" srcId="{8CEE3983-4E62-4D56-B2D9-BE6E31E51C99}" destId="{CB5BC81E-34C1-461F-AEE0-A08E2A7DD582}" srcOrd="0" destOrd="0" presId="urn:microsoft.com/office/officeart/2005/8/layout/chevron2"/>
    <dgm:cxn modelId="{76EEBC72-7487-42F8-ABEA-FFE05E685875}" type="presOf" srcId="{ECB44D63-D008-41C6-8169-CD0F31AD92B9}" destId="{A0BC7744-1325-4953-B513-8EF9CB308518}" srcOrd="0" destOrd="0" presId="urn:microsoft.com/office/officeart/2005/8/layout/chevron2"/>
    <dgm:cxn modelId="{AE3C50C7-CE0C-4AC2-A143-200E10E61457}" type="presOf" srcId="{6E1CB79C-082E-4FD9-979F-2F5FE3469066}" destId="{9BA18526-6486-4F51-9126-8F34747C0445}" srcOrd="0" destOrd="0" presId="urn:microsoft.com/office/officeart/2005/8/layout/chevron2"/>
    <dgm:cxn modelId="{09AA25BB-BCAB-423D-87B7-CA684E3DBF6C}" type="presParOf" srcId="{CB5BC81E-34C1-461F-AEE0-A08E2A7DD582}" destId="{EDA913A9-5747-481E-8177-3D84815BDD37}" srcOrd="0" destOrd="0" presId="urn:microsoft.com/office/officeart/2005/8/layout/chevron2"/>
    <dgm:cxn modelId="{D091460D-0350-45A0-BB55-AF712A053E6B}" type="presParOf" srcId="{EDA913A9-5747-481E-8177-3D84815BDD37}" destId="{4E978C87-A02B-43BA-ACA1-4A4997A342B5}" srcOrd="0" destOrd="0" presId="urn:microsoft.com/office/officeart/2005/8/layout/chevron2"/>
    <dgm:cxn modelId="{3CDBFDE4-366A-4BC1-BAD8-FB2075E9FD52}" type="presParOf" srcId="{EDA913A9-5747-481E-8177-3D84815BDD37}" destId="{EDCE8510-088E-4B40-A9FC-2856BC639789}" srcOrd="1" destOrd="0" presId="urn:microsoft.com/office/officeart/2005/8/layout/chevron2"/>
    <dgm:cxn modelId="{BDEF9B8B-B7C8-40CE-9968-02B1A94F7EA0}" type="presParOf" srcId="{CB5BC81E-34C1-461F-AEE0-A08E2A7DD582}" destId="{AEADB3D5-E5B9-4AB7-816C-17D97FB1D0C3}" srcOrd="1" destOrd="0" presId="urn:microsoft.com/office/officeart/2005/8/layout/chevron2"/>
    <dgm:cxn modelId="{0A69DEC6-D897-4A10-B96A-C79D2960B795}" type="presParOf" srcId="{CB5BC81E-34C1-461F-AEE0-A08E2A7DD582}" destId="{1B306539-7BD0-4376-9492-F1310A7BD0BC}" srcOrd="2" destOrd="0" presId="urn:microsoft.com/office/officeart/2005/8/layout/chevron2"/>
    <dgm:cxn modelId="{1BA8BEA8-9297-46DD-BDBD-42F10D61DBDD}" type="presParOf" srcId="{1B306539-7BD0-4376-9492-F1310A7BD0BC}" destId="{72AA5AA9-B676-4657-BD25-A33E6CC9E903}" srcOrd="0" destOrd="0" presId="urn:microsoft.com/office/officeart/2005/8/layout/chevron2"/>
    <dgm:cxn modelId="{DDB7F6C4-7F90-4FD6-8A11-BAC2BA22BF0B}" type="presParOf" srcId="{1B306539-7BD0-4376-9492-F1310A7BD0BC}" destId="{C2C51B65-D59D-43EB-84E6-50F794A93A18}" srcOrd="1" destOrd="0" presId="urn:microsoft.com/office/officeart/2005/8/layout/chevron2"/>
    <dgm:cxn modelId="{E8C09334-D1FD-4886-909D-1075A5D976EC}" type="presParOf" srcId="{CB5BC81E-34C1-461F-AEE0-A08E2A7DD582}" destId="{8CBB67B2-1887-4938-A6ED-51C5456B83E1}" srcOrd="3" destOrd="0" presId="urn:microsoft.com/office/officeart/2005/8/layout/chevron2"/>
    <dgm:cxn modelId="{719A88E2-802D-436A-8EF9-FE2B52309134}" type="presParOf" srcId="{CB5BC81E-34C1-461F-AEE0-A08E2A7DD582}" destId="{904F4AB7-01BB-47E8-ACFF-90C8F7BDDBB6}" srcOrd="4" destOrd="0" presId="urn:microsoft.com/office/officeart/2005/8/layout/chevron2"/>
    <dgm:cxn modelId="{D7FECD8A-818D-4382-9075-0B5A03357C22}" type="presParOf" srcId="{904F4AB7-01BB-47E8-ACFF-90C8F7BDDBB6}" destId="{C5D252CF-D3B2-48F4-BD8D-3634E54F0860}" srcOrd="0" destOrd="0" presId="urn:microsoft.com/office/officeart/2005/8/layout/chevron2"/>
    <dgm:cxn modelId="{AB4DBC6C-AFF3-437F-AA31-A3FA972E318F}" type="presParOf" srcId="{904F4AB7-01BB-47E8-ACFF-90C8F7BDDBB6}" destId="{1125E32B-1BA7-44D7-8FA3-5975E418EE74}" srcOrd="1" destOrd="0" presId="urn:microsoft.com/office/officeart/2005/8/layout/chevron2"/>
    <dgm:cxn modelId="{6032014B-3058-4AC6-9D01-99411C8E57F1}" type="presParOf" srcId="{CB5BC81E-34C1-461F-AEE0-A08E2A7DD582}" destId="{259A202E-CBE6-443F-A9D1-22A2733AA29A}" srcOrd="5" destOrd="0" presId="urn:microsoft.com/office/officeart/2005/8/layout/chevron2"/>
    <dgm:cxn modelId="{6888627B-E516-4E48-AC28-8AB60A3AADC4}" type="presParOf" srcId="{CB5BC81E-34C1-461F-AEE0-A08E2A7DD582}" destId="{C84BE754-EA9B-4C58-8EB1-D0BCB72E7DB8}" srcOrd="6" destOrd="0" presId="urn:microsoft.com/office/officeart/2005/8/layout/chevron2"/>
    <dgm:cxn modelId="{FDAF49F3-CB9D-4EC3-866D-F0E427097967}" type="presParOf" srcId="{C84BE754-EA9B-4C58-8EB1-D0BCB72E7DB8}" destId="{CD56B9A4-2EF1-45DB-A3AE-4E575094631A}" srcOrd="0" destOrd="0" presId="urn:microsoft.com/office/officeart/2005/8/layout/chevron2"/>
    <dgm:cxn modelId="{12F33A60-74BA-4C21-8A75-3E7566834AB5}" type="presParOf" srcId="{C84BE754-EA9B-4C58-8EB1-D0BCB72E7DB8}" destId="{59B84D78-D7DC-459E-A6F5-ADE4FD9FAEA4}" srcOrd="1" destOrd="0" presId="urn:microsoft.com/office/officeart/2005/8/layout/chevron2"/>
    <dgm:cxn modelId="{54AF7DCB-3312-4C0C-A80D-792C4B02D543}" type="presParOf" srcId="{CB5BC81E-34C1-461F-AEE0-A08E2A7DD582}" destId="{519B89BD-5C0D-4DE0-9028-62CAFB3F9B39}" srcOrd="7" destOrd="0" presId="urn:microsoft.com/office/officeart/2005/8/layout/chevron2"/>
    <dgm:cxn modelId="{B5892E2A-4645-4A50-BEE3-BC5938DAF61F}" type="presParOf" srcId="{CB5BC81E-34C1-461F-AEE0-A08E2A7DD582}" destId="{098E5091-0487-4F3A-9716-3372429796A6}" srcOrd="8" destOrd="0" presId="urn:microsoft.com/office/officeart/2005/8/layout/chevron2"/>
    <dgm:cxn modelId="{DC1E5EA2-EF83-4532-84D9-6D14BF81A987}" type="presParOf" srcId="{098E5091-0487-4F3A-9716-3372429796A6}" destId="{AB764805-9ED8-4A22-97DF-2B6048EDDB2C}" srcOrd="0" destOrd="0" presId="urn:microsoft.com/office/officeart/2005/8/layout/chevron2"/>
    <dgm:cxn modelId="{08569B8C-9E0E-458A-B11F-6E1F69929136}" type="presParOf" srcId="{098E5091-0487-4F3A-9716-3372429796A6}" destId="{AB55EEBB-79DB-491F-9495-243375861A50}" srcOrd="1" destOrd="0" presId="urn:microsoft.com/office/officeart/2005/8/layout/chevron2"/>
    <dgm:cxn modelId="{5866C42D-53B7-476E-BC26-0B7EE085D70F}" type="presParOf" srcId="{CB5BC81E-34C1-461F-AEE0-A08E2A7DD582}" destId="{E77AFF93-97BD-443A-AA99-ABBC07BE42D5}" srcOrd="9" destOrd="0" presId="urn:microsoft.com/office/officeart/2005/8/layout/chevron2"/>
    <dgm:cxn modelId="{F9803D14-0FB7-4BC2-A26E-84526F322BD2}" type="presParOf" srcId="{CB5BC81E-34C1-461F-AEE0-A08E2A7DD582}" destId="{7AF35DB4-69E6-4CCE-BAFD-F002954BDF78}" srcOrd="10" destOrd="0" presId="urn:microsoft.com/office/officeart/2005/8/layout/chevron2"/>
    <dgm:cxn modelId="{2DD33DE8-E099-40A0-A046-8F05E5987FF9}" type="presParOf" srcId="{7AF35DB4-69E6-4CCE-BAFD-F002954BDF78}" destId="{D96D3F65-AA62-4C31-908F-3159D6E72990}" srcOrd="0" destOrd="0" presId="urn:microsoft.com/office/officeart/2005/8/layout/chevron2"/>
    <dgm:cxn modelId="{7C3370CE-FFF6-410E-BF2A-1ACB19322AC3}" type="presParOf" srcId="{7AF35DB4-69E6-4CCE-BAFD-F002954BDF78}" destId="{D13C05B2-E0F9-46A8-B63E-1BE10CCEF874}" srcOrd="1" destOrd="0" presId="urn:microsoft.com/office/officeart/2005/8/layout/chevron2"/>
    <dgm:cxn modelId="{6608AFCB-65CD-4726-8526-546A85011CF6}" type="presParOf" srcId="{CB5BC81E-34C1-461F-AEE0-A08E2A7DD582}" destId="{B7169D1A-E4A9-4F6F-83EE-7B5673D0A3E9}" srcOrd="11" destOrd="0" presId="urn:microsoft.com/office/officeart/2005/8/layout/chevron2"/>
    <dgm:cxn modelId="{8174BA6F-15DD-4A96-AA31-08F4E7DF61DD}" type="presParOf" srcId="{CB5BC81E-34C1-461F-AEE0-A08E2A7DD582}" destId="{4BC567A5-2C42-40E5-ACEE-2688E9F7B0E1}" srcOrd="12" destOrd="0" presId="urn:microsoft.com/office/officeart/2005/8/layout/chevron2"/>
    <dgm:cxn modelId="{A8D67EB9-3237-452E-AFE6-EEE2BAD6C3BA}" type="presParOf" srcId="{4BC567A5-2C42-40E5-ACEE-2688E9F7B0E1}" destId="{1563D93B-E05A-45D7-890A-ED1E72B0D39A}" srcOrd="0" destOrd="0" presId="urn:microsoft.com/office/officeart/2005/8/layout/chevron2"/>
    <dgm:cxn modelId="{491C17E5-AD49-4C6A-8E75-6544B2F3F1A7}" type="presParOf" srcId="{4BC567A5-2C42-40E5-ACEE-2688E9F7B0E1}" destId="{9BA18526-6486-4F51-9126-8F34747C0445}" srcOrd="1" destOrd="0" presId="urn:microsoft.com/office/officeart/2005/8/layout/chevron2"/>
    <dgm:cxn modelId="{8C53A8C6-9D00-4E28-9914-E4B117D084A2}" type="presParOf" srcId="{CB5BC81E-34C1-461F-AEE0-A08E2A7DD582}" destId="{192DB5CA-32D3-4AB0-A50F-2AED67C56249}" srcOrd="13" destOrd="0" presId="urn:microsoft.com/office/officeart/2005/8/layout/chevron2"/>
    <dgm:cxn modelId="{FBBB4C15-747C-4D6C-B9FA-CA786729203D}" type="presParOf" srcId="{CB5BC81E-34C1-461F-AEE0-A08E2A7DD582}" destId="{81A53F65-F1C2-4B73-91EA-9B87D38063FA}" srcOrd="14" destOrd="0" presId="urn:microsoft.com/office/officeart/2005/8/layout/chevron2"/>
    <dgm:cxn modelId="{0D6591AD-5DC1-4938-BAAF-37DB4BE11189}" type="presParOf" srcId="{81A53F65-F1C2-4B73-91EA-9B87D38063FA}" destId="{E821AF38-3C01-4132-884F-B9EAA059C756}" srcOrd="0" destOrd="0" presId="urn:microsoft.com/office/officeart/2005/8/layout/chevron2"/>
    <dgm:cxn modelId="{B7AA89D5-F250-4B66-A430-9015CC5DA2F8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6C0C3B-8B44-49E4-9231-0D338A447ED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620E88D-73A2-486E-B450-AB8FC574FD15}">
      <dgm:prSet/>
      <dgm:spPr/>
      <dgm:t>
        <a:bodyPr/>
        <a:lstStyle/>
        <a:p>
          <a:pPr rtl="0"/>
          <a:r>
            <a:rPr lang="en-US" b="1" dirty="0"/>
            <a:t>Team Member</a:t>
          </a:r>
        </a:p>
      </dgm:t>
    </dgm:pt>
    <dgm:pt modelId="{508E4F08-7602-41AC-B796-C600BE3B18D9}" type="sibTrans" cxnId="{76E8C617-37A2-41E0-85F2-8B27683A807E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AB3F411-6114-4944-AA9E-B86EF18F8552}" type="parTrans" cxnId="{76E8C617-37A2-41E0-85F2-8B27683A807E}">
      <dgm:prSet/>
      <dgm:spPr/>
      <dgm:t>
        <a:bodyPr/>
        <a:lstStyle/>
        <a:p>
          <a:endParaRPr lang="en-US"/>
        </a:p>
      </dgm:t>
    </dgm:pt>
    <dgm:pt modelId="{8E9DB18A-A011-4EB1-BB66-2BB17917E618}" type="pres">
      <dgm:prSet presAssocID="{BD6C0C3B-8B44-49E4-9231-0D338A447ED1}" presName="Name0" presStyleCnt="0">
        <dgm:presLayoutVars>
          <dgm:chMax val="7"/>
          <dgm:chPref val="7"/>
          <dgm:dir/>
        </dgm:presLayoutVars>
      </dgm:prSet>
      <dgm:spPr/>
    </dgm:pt>
    <dgm:pt modelId="{8AB77648-3587-444F-99CC-C46024E5E1B2}" type="pres">
      <dgm:prSet presAssocID="{BD6C0C3B-8B44-49E4-9231-0D338A447ED1}" presName="Name1" presStyleCnt="0"/>
      <dgm:spPr/>
    </dgm:pt>
    <dgm:pt modelId="{D1793508-DA3B-41EA-8297-2DCB3EE69E98}" type="pres">
      <dgm:prSet presAssocID="{508E4F08-7602-41AC-B796-C600BE3B18D9}" presName="picture_1" presStyleCnt="0"/>
      <dgm:spPr/>
    </dgm:pt>
    <dgm:pt modelId="{423C42F0-6965-412D-9F72-0247516D126A}" type="pres">
      <dgm:prSet presAssocID="{508E4F08-7602-41AC-B796-C600BE3B18D9}" presName="pictureRepeatNode" presStyleLbl="alignImgPlace1" presStyleIdx="0" presStyleCnt="1" custScaleX="134517" custScaleY="133311" custLinFactNeighborX="-820" custLinFactNeighborY="-1704"/>
      <dgm:spPr/>
      <dgm:t>
        <a:bodyPr/>
        <a:lstStyle/>
        <a:p>
          <a:endParaRPr lang="en-US"/>
        </a:p>
      </dgm:t>
    </dgm:pt>
    <dgm:pt modelId="{81C123EF-E9A7-4A28-AE7D-256B0E026247}" type="pres">
      <dgm:prSet presAssocID="{3620E88D-73A2-486E-B450-AB8FC574FD15}" presName="text_1" presStyleLbl="node1" presStyleIdx="0" presStyleCnt="0" custScaleX="216359" custScaleY="56952" custLinFactY="69770" custLinFactNeighborX="-308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AFD3DC-E20B-4ADD-AFFD-C5095F055EB9}" type="presOf" srcId="{508E4F08-7602-41AC-B796-C600BE3B18D9}" destId="{423C42F0-6965-412D-9F72-0247516D126A}" srcOrd="0" destOrd="0" presId="urn:microsoft.com/office/officeart/2008/layout/CircularPictureCallout"/>
    <dgm:cxn modelId="{0575AC62-F5B2-42B3-AD11-BDE1FEAECBA0}" type="presOf" srcId="{BD6C0C3B-8B44-49E4-9231-0D338A447ED1}" destId="{8E9DB18A-A011-4EB1-BB66-2BB17917E618}" srcOrd="0" destOrd="0" presId="urn:microsoft.com/office/officeart/2008/layout/CircularPictureCallout"/>
    <dgm:cxn modelId="{76E8C617-37A2-41E0-85F2-8B27683A807E}" srcId="{BD6C0C3B-8B44-49E4-9231-0D338A447ED1}" destId="{3620E88D-73A2-486E-B450-AB8FC574FD15}" srcOrd="0" destOrd="0" parTransId="{1AB3F411-6114-4944-AA9E-B86EF18F8552}" sibTransId="{508E4F08-7602-41AC-B796-C600BE3B18D9}"/>
    <dgm:cxn modelId="{DE48FA89-7974-4E98-955C-C90AE47F61CF}" type="presOf" srcId="{3620E88D-73A2-486E-B450-AB8FC574FD15}" destId="{81C123EF-E9A7-4A28-AE7D-256B0E026247}" srcOrd="0" destOrd="0" presId="urn:microsoft.com/office/officeart/2008/layout/CircularPictureCallout"/>
    <dgm:cxn modelId="{95C485FD-8D79-4AA1-8E03-677D9531C3E2}" type="presParOf" srcId="{8E9DB18A-A011-4EB1-BB66-2BB17917E618}" destId="{8AB77648-3587-444F-99CC-C46024E5E1B2}" srcOrd="0" destOrd="0" presId="urn:microsoft.com/office/officeart/2008/layout/CircularPictureCallout"/>
    <dgm:cxn modelId="{9590DFFF-F927-4AED-95BE-3A0022D2951A}" type="presParOf" srcId="{8AB77648-3587-444F-99CC-C46024E5E1B2}" destId="{D1793508-DA3B-41EA-8297-2DCB3EE69E98}" srcOrd="0" destOrd="0" presId="urn:microsoft.com/office/officeart/2008/layout/CircularPictureCallout"/>
    <dgm:cxn modelId="{199EAF90-F339-4C15-B0C2-C0438D818911}" type="presParOf" srcId="{D1793508-DA3B-41EA-8297-2DCB3EE69E98}" destId="{423C42F0-6965-412D-9F72-0247516D126A}" srcOrd="0" destOrd="0" presId="urn:microsoft.com/office/officeart/2008/layout/CircularPictureCallout"/>
    <dgm:cxn modelId="{38572616-2DD0-4FEE-9861-6C79C5789DAA}" type="presParOf" srcId="{8AB77648-3587-444F-99CC-C46024E5E1B2}" destId="{81C123EF-E9A7-4A28-AE7D-256B0E02624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638ECD4F-9BC2-490B-90F1-7F6F44B93125}" type="presOf" srcId="{6E1CB79C-082E-4FD9-979F-2F5FE3469066}" destId="{9BA18526-6486-4F51-9126-8F34747C0445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EE815110-C61F-4F1F-89BA-F317571848DA}" type="presOf" srcId="{4A78F6FB-3DBE-43F3-94C1-363840DE9C94}" destId="{4E978C87-A02B-43BA-ACA1-4A4997A342B5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972A1FA2-FFC8-4892-8C71-C185A7B5F104}" type="presOf" srcId="{0B6B8DCC-D974-4572-98E1-84674B67A53E}" destId="{72AA5AA9-B676-4657-BD25-A33E6CC9E903}" srcOrd="0" destOrd="0" presId="urn:microsoft.com/office/officeart/2005/8/layout/chevron2"/>
    <dgm:cxn modelId="{6CFD3CD1-40DA-431D-882F-CC742D34F20C}" type="presOf" srcId="{8CEE3983-4E62-4D56-B2D9-BE6E31E51C99}" destId="{CB5BC81E-34C1-461F-AEE0-A08E2A7DD582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8381A612-19C7-49F8-B292-B7559FB809E8}" type="presOf" srcId="{05D10E5F-211E-4A68-B291-6E77ED6ADF59}" destId="{D13C05B2-E0F9-46A8-B63E-1BE10CCEF874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73580C64-5778-4EA9-9CB5-9EE161FE8BD0}" type="presOf" srcId="{2A9E7809-7040-4067-909F-D04A93DBB7DC}" destId="{C2C51B65-D59D-43EB-84E6-50F794A93A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16CAB0A8-99A1-4EC1-B5CC-39DFA1B284E7}" type="presOf" srcId="{74EE1953-5336-4A0D-8F0C-7FB7EFAC1F24}" destId="{EDCE8510-088E-4B40-A9FC-2856BC639789}" srcOrd="0" destOrd="0" presId="urn:microsoft.com/office/officeart/2005/8/layout/chevron2"/>
    <dgm:cxn modelId="{0298029F-BF23-4704-AF6A-716DBCE57DA5}" type="presOf" srcId="{82265FDF-DC26-4282-9BFC-B99E1CBAC5AD}" destId="{D96D3F65-AA62-4C31-908F-3159D6E7299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F95CA325-5599-4383-A775-2B3F16D5FDF8}" type="presOf" srcId="{D83380F0-AC0B-4F09-B351-22EBCE319DAC}" destId="{AB55EEBB-79DB-491F-9495-243375861A50}" srcOrd="0" destOrd="0" presId="urn:microsoft.com/office/officeart/2005/8/layout/chevron2"/>
    <dgm:cxn modelId="{FF946E60-9278-4CBA-8025-21C8AEAA2882}" type="presOf" srcId="{ECB44D63-D008-41C6-8169-CD0F31AD92B9}" destId="{A0BC7744-1325-4953-B513-8EF9CB308518}" srcOrd="0" destOrd="0" presId="urn:microsoft.com/office/officeart/2005/8/layout/chevron2"/>
    <dgm:cxn modelId="{727AF779-7035-4770-A0E8-6EE27522E704}" type="presOf" srcId="{865F8E1D-EC2C-4EB8-A357-359724A27BBA}" destId="{1125E32B-1BA7-44D7-8FA3-5975E418EE74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9633084C-B971-4D02-BE9D-FC74FE93EBD1}" type="presOf" srcId="{F23813DE-C0CA-4384-9E08-DE6472EF48AE}" destId="{C5D252CF-D3B2-48F4-BD8D-3634E54F0860}" srcOrd="0" destOrd="0" presId="urn:microsoft.com/office/officeart/2005/8/layout/chevron2"/>
    <dgm:cxn modelId="{5F296DA2-89D6-443B-B422-F0F09116D7AD}" type="presOf" srcId="{836E762E-7353-400E-8B31-8B21089FD44C}" destId="{CD56B9A4-2EF1-45DB-A3AE-4E575094631A}" srcOrd="0" destOrd="0" presId="urn:microsoft.com/office/officeart/2005/8/layout/chevron2"/>
    <dgm:cxn modelId="{20B77898-CC40-4ADF-B4CA-28E92BD2A203}" type="presOf" srcId="{7B4300CA-65C1-4858-AB0E-ABD01227017C}" destId="{E821AF38-3C01-4132-884F-B9EAA059C756}" srcOrd="0" destOrd="0" presId="urn:microsoft.com/office/officeart/2005/8/layout/chevron2"/>
    <dgm:cxn modelId="{A8838FA4-D602-45C6-85C3-DF3799CB1E3B}" type="presOf" srcId="{423D3C63-221C-4C00-91F3-7057FAC8F7EE}" destId="{1563D93B-E05A-45D7-890A-ED1E72B0D39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96F0FB0D-7607-4636-9531-AC698B1E0544}" type="presOf" srcId="{52F5437C-5701-4FDB-9287-32659CAA5A36}" destId="{59B84D78-D7DC-459E-A6F5-ADE4FD9FAEA4}" srcOrd="0" destOrd="0" presId="urn:microsoft.com/office/officeart/2005/8/layout/chevron2"/>
    <dgm:cxn modelId="{EB0E9B22-1D20-453E-8C04-9CFFB3BF316D}" type="presOf" srcId="{2345D3C7-FF4E-4065-9496-890DBDEAC645}" destId="{AB764805-9ED8-4A22-97DF-2B6048EDDB2C}" srcOrd="0" destOrd="0" presId="urn:microsoft.com/office/officeart/2005/8/layout/chevron2"/>
    <dgm:cxn modelId="{81A456F1-4593-4438-B16D-8A93328DAB13}" type="presParOf" srcId="{CB5BC81E-34C1-461F-AEE0-A08E2A7DD582}" destId="{EDA913A9-5747-481E-8177-3D84815BDD37}" srcOrd="0" destOrd="0" presId="urn:microsoft.com/office/officeart/2005/8/layout/chevron2"/>
    <dgm:cxn modelId="{392F3D3E-A470-4461-ACFC-5C3885E93CF9}" type="presParOf" srcId="{EDA913A9-5747-481E-8177-3D84815BDD37}" destId="{4E978C87-A02B-43BA-ACA1-4A4997A342B5}" srcOrd="0" destOrd="0" presId="urn:microsoft.com/office/officeart/2005/8/layout/chevron2"/>
    <dgm:cxn modelId="{E363115B-EA2D-4E00-BEB3-69C2D1EC4916}" type="presParOf" srcId="{EDA913A9-5747-481E-8177-3D84815BDD37}" destId="{EDCE8510-088E-4B40-A9FC-2856BC639789}" srcOrd="1" destOrd="0" presId="urn:microsoft.com/office/officeart/2005/8/layout/chevron2"/>
    <dgm:cxn modelId="{83282D8A-F4AB-4E6C-ABFF-DDF81E588FB4}" type="presParOf" srcId="{CB5BC81E-34C1-461F-AEE0-A08E2A7DD582}" destId="{AEADB3D5-E5B9-4AB7-816C-17D97FB1D0C3}" srcOrd="1" destOrd="0" presId="urn:microsoft.com/office/officeart/2005/8/layout/chevron2"/>
    <dgm:cxn modelId="{79B7FEEC-944E-4526-8474-19184C9F2715}" type="presParOf" srcId="{CB5BC81E-34C1-461F-AEE0-A08E2A7DD582}" destId="{1B306539-7BD0-4376-9492-F1310A7BD0BC}" srcOrd="2" destOrd="0" presId="urn:microsoft.com/office/officeart/2005/8/layout/chevron2"/>
    <dgm:cxn modelId="{ABE19F82-B516-49D9-A816-0D02F8B644DB}" type="presParOf" srcId="{1B306539-7BD0-4376-9492-F1310A7BD0BC}" destId="{72AA5AA9-B676-4657-BD25-A33E6CC9E903}" srcOrd="0" destOrd="0" presId="urn:microsoft.com/office/officeart/2005/8/layout/chevron2"/>
    <dgm:cxn modelId="{62B40100-DFE3-4261-94B3-E4A5A5EA7D1F}" type="presParOf" srcId="{1B306539-7BD0-4376-9492-F1310A7BD0BC}" destId="{C2C51B65-D59D-43EB-84E6-50F794A93A18}" srcOrd="1" destOrd="0" presId="urn:microsoft.com/office/officeart/2005/8/layout/chevron2"/>
    <dgm:cxn modelId="{87DC74CF-4636-4921-B725-755051EFE082}" type="presParOf" srcId="{CB5BC81E-34C1-461F-AEE0-A08E2A7DD582}" destId="{8CBB67B2-1887-4938-A6ED-51C5456B83E1}" srcOrd="3" destOrd="0" presId="urn:microsoft.com/office/officeart/2005/8/layout/chevron2"/>
    <dgm:cxn modelId="{EB609E13-7491-4519-BB0B-5DA96E169976}" type="presParOf" srcId="{CB5BC81E-34C1-461F-AEE0-A08E2A7DD582}" destId="{904F4AB7-01BB-47E8-ACFF-90C8F7BDDBB6}" srcOrd="4" destOrd="0" presId="urn:microsoft.com/office/officeart/2005/8/layout/chevron2"/>
    <dgm:cxn modelId="{2958C53D-3BFD-426E-BAAB-27EB2ACDBCF9}" type="presParOf" srcId="{904F4AB7-01BB-47E8-ACFF-90C8F7BDDBB6}" destId="{C5D252CF-D3B2-48F4-BD8D-3634E54F0860}" srcOrd="0" destOrd="0" presId="urn:microsoft.com/office/officeart/2005/8/layout/chevron2"/>
    <dgm:cxn modelId="{1C6CC5A4-EBFB-40C0-AF21-17E832BBB73F}" type="presParOf" srcId="{904F4AB7-01BB-47E8-ACFF-90C8F7BDDBB6}" destId="{1125E32B-1BA7-44D7-8FA3-5975E418EE74}" srcOrd="1" destOrd="0" presId="urn:microsoft.com/office/officeart/2005/8/layout/chevron2"/>
    <dgm:cxn modelId="{CF333DBD-8D04-4DD8-9043-88F757DA1C62}" type="presParOf" srcId="{CB5BC81E-34C1-461F-AEE0-A08E2A7DD582}" destId="{259A202E-CBE6-443F-A9D1-22A2733AA29A}" srcOrd="5" destOrd="0" presId="urn:microsoft.com/office/officeart/2005/8/layout/chevron2"/>
    <dgm:cxn modelId="{12FFDFF0-2C33-41EB-B7ED-CB8CBA549F47}" type="presParOf" srcId="{CB5BC81E-34C1-461F-AEE0-A08E2A7DD582}" destId="{C84BE754-EA9B-4C58-8EB1-D0BCB72E7DB8}" srcOrd="6" destOrd="0" presId="urn:microsoft.com/office/officeart/2005/8/layout/chevron2"/>
    <dgm:cxn modelId="{91696A23-353A-4D9B-944F-457572974F06}" type="presParOf" srcId="{C84BE754-EA9B-4C58-8EB1-D0BCB72E7DB8}" destId="{CD56B9A4-2EF1-45DB-A3AE-4E575094631A}" srcOrd="0" destOrd="0" presId="urn:microsoft.com/office/officeart/2005/8/layout/chevron2"/>
    <dgm:cxn modelId="{B381ADB8-461B-4610-BFAF-E4FC7B0D40BC}" type="presParOf" srcId="{C84BE754-EA9B-4C58-8EB1-D0BCB72E7DB8}" destId="{59B84D78-D7DC-459E-A6F5-ADE4FD9FAEA4}" srcOrd="1" destOrd="0" presId="urn:microsoft.com/office/officeart/2005/8/layout/chevron2"/>
    <dgm:cxn modelId="{8804E3A6-566E-4F87-B553-2E1400E26F71}" type="presParOf" srcId="{CB5BC81E-34C1-461F-AEE0-A08E2A7DD582}" destId="{519B89BD-5C0D-4DE0-9028-62CAFB3F9B39}" srcOrd="7" destOrd="0" presId="urn:microsoft.com/office/officeart/2005/8/layout/chevron2"/>
    <dgm:cxn modelId="{0A2134A4-1FD4-4C10-9C32-3412EAACC487}" type="presParOf" srcId="{CB5BC81E-34C1-461F-AEE0-A08E2A7DD582}" destId="{098E5091-0487-4F3A-9716-3372429796A6}" srcOrd="8" destOrd="0" presId="urn:microsoft.com/office/officeart/2005/8/layout/chevron2"/>
    <dgm:cxn modelId="{16185006-A6C9-4301-AECF-09C8714CFA7F}" type="presParOf" srcId="{098E5091-0487-4F3A-9716-3372429796A6}" destId="{AB764805-9ED8-4A22-97DF-2B6048EDDB2C}" srcOrd="0" destOrd="0" presId="urn:microsoft.com/office/officeart/2005/8/layout/chevron2"/>
    <dgm:cxn modelId="{D6A7A909-BB3D-4302-B21E-BA464DE53981}" type="presParOf" srcId="{098E5091-0487-4F3A-9716-3372429796A6}" destId="{AB55EEBB-79DB-491F-9495-243375861A50}" srcOrd="1" destOrd="0" presId="urn:microsoft.com/office/officeart/2005/8/layout/chevron2"/>
    <dgm:cxn modelId="{1B1C477F-773B-41AF-9071-A4EB28BFD587}" type="presParOf" srcId="{CB5BC81E-34C1-461F-AEE0-A08E2A7DD582}" destId="{E77AFF93-97BD-443A-AA99-ABBC07BE42D5}" srcOrd="9" destOrd="0" presId="urn:microsoft.com/office/officeart/2005/8/layout/chevron2"/>
    <dgm:cxn modelId="{C5A9CFCD-0302-4F4E-83BF-A7CBBEB771EA}" type="presParOf" srcId="{CB5BC81E-34C1-461F-AEE0-A08E2A7DD582}" destId="{7AF35DB4-69E6-4CCE-BAFD-F002954BDF78}" srcOrd="10" destOrd="0" presId="urn:microsoft.com/office/officeart/2005/8/layout/chevron2"/>
    <dgm:cxn modelId="{567E3215-72CB-4367-991E-009394B16FA2}" type="presParOf" srcId="{7AF35DB4-69E6-4CCE-BAFD-F002954BDF78}" destId="{D96D3F65-AA62-4C31-908F-3159D6E72990}" srcOrd="0" destOrd="0" presId="urn:microsoft.com/office/officeart/2005/8/layout/chevron2"/>
    <dgm:cxn modelId="{22B9781E-32F8-4F39-89E4-1108380C1923}" type="presParOf" srcId="{7AF35DB4-69E6-4CCE-BAFD-F002954BDF78}" destId="{D13C05B2-E0F9-46A8-B63E-1BE10CCEF874}" srcOrd="1" destOrd="0" presId="urn:microsoft.com/office/officeart/2005/8/layout/chevron2"/>
    <dgm:cxn modelId="{F0555EFA-EC28-44BE-AC72-B3B0B4C30E24}" type="presParOf" srcId="{CB5BC81E-34C1-461F-AEE0-A08E2A7DD582}" destId="{B7169D1A-E4A9-4F6F-83EE-7B5673D0A3E9}" srcOrd="11" destOrd="0" presId="urn:microsoft.com/office/officeart/2005/8/layout/chevron2"/>
    <dgm:cxn modelId="{4DE6C8C2-2D93-41B6-B00E-1BB78CF78214}" type="presParOf" srcId="{CB5BC81E-34C1-461F-AEE0-A08E2A7DD582}" destId="{4BC567A5-2C42-40E5-ACEE-2688E9F7B0E1}" srcOrd="12" destOrd="0" presId="urn:microsoft.com/office/officeart/2005/8/layout/chevron2"/>
    <dgm:cxn modelId="{6CD2531F-AE18-48FE-9A6C-1D987A2AB528}" type="presParOf" srcId="{4BC567A5-2C42-40E5-ACEE-2688E9F7B0E1}" destId="{1563D93B-E05A-45D7-890A-ED1E72B0D39A}" srcOrd="0" destOrd="0" presId="urn:microsoft.com/office/officeart/2005/8/layout/chevron2"/>
    <dgm:cxn modelId="{D6A36DF3-9418-43D7-89D3-2FFF4613567C}" type="presParOf" srcId="{4BC567A5-2C42-40E5-ACEE-2688E9F7B0E1}" destId="{9BA18526-6486-4F51-9126-8F34747C0445}" srcOrd="1" destOrd="0" presId="urn:microsoft.com/office/officeart/2005/8/layout/chevron2"/>
    <dgm:cxn modelId="{AACF8F55-7138-486C-BD7B-5B02F25BF30E}" type="presParOf" srcId="{CB5BC81E-34C1-461F-AEE0-A08E2A7DD582}" destId="{192DB5CA-32D3-4AB0-A50F-2AED67C56249}" srcOrd="13" destOrd="0" presId="urn:microsoft.com/office/officeart/2005/8/layout/chevron2"/>
    <dgm:cxn modelId="{EA618EAA-2913-4999-A428-37157069434E}" type="presParOf" srcId="{CB5BC81E-34C1-461F-AEE0-A08E2A7DD582}" destId="{81A53F65-F1C2-4B73-91EA-9B87D38063FA}" srcOrd="14" destOrd="0" presId="urn:microsoft.com/office/officeart/2005/8/layout/chevron2"/>
    <dgm:cxn modelId="{8AAC3279-0236-49F9-A7E1-CC6050015C7E}" type="presParOf" srcId="{81A53F65-F1C2-4B73-91EA-9B87D38063FA}" destId="{E821AF38-3C01-4132-884F-B9EAA059C756}" srcOrd="0" destOrd="0" presId="urn:microsoft.com/office/officeart/2005/8/layout/chevron2"/>
    <dgm:cxn modelId="{541A53B5-DFE5-4A3F-8E3E-5CF0F2B64A71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0D87F79A-CF1B-4A61-B289-0D73BFDA316C}" type="presOf" srcId="{2345D3C7-FF4E-4065-9496-890DBDEAC645}" destId="{AB764805-9ED8-4A22-97DF-2B6048EDDB2C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1C80F8B9-92B8-4E9B-B825-280C78C4C1B4}" type="presOf" srcId="{74EE1953-5336-4A0D-8F0C-7FB7EFAC1F24}" destId="{EDCE8510-088E-4B40-A9FC-2856BC639789}" srcOrd="0" destOrd="0" presId="urn:microsoft.com/office/officeart/2005/8/layout/chevron2"/>
    <dgm:cxn modelId="{6DF4EE2A-43BB-48C6-B356-A7D689C77DA0}" type="presOf" srcId="{423D3C63-221C-4C00-91F3-7057FAC8F7EE}" destId="{1563D93B-E05A-45D7-890A-ED1E72B0D39A}" srcOrd="0" destOrd="0" presId="urn:microsoft.com/office/officeart/2005/8/layout/chevron2"/>
    <dgm:cxn modelId="{FB819138-FFF4-4DB7-968B-1602B351F8A0}" type="presOf" srcId="{05D10E5F-211E-4A68-B291-6E77ED6ADF59}" destId="{D13C05B2-E0F9-46A8-B63E-1BE10CCEF87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2023C557-0DD5-40AE-BA3E-819C4003A133}" type="presOf" srcId="{D83380F0-AC0B-4F09-B351-22EBCE319DAC}" destId="{AB55EEBB-79DB-491F-9495-243375861A50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FC89CFE5-CB44-4BCC-BDED-49053D38F4BA}" type="presOf" srcId="{ECB44D63-D008-41C6-8169-CD0F31AD92B9}" destId="{A0BC7744-1325-4953-B513-8EF9CB308518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334C9DB-5841-4C29-B703-12AD168F80B8}" type="presOf" srcId="{0B6B8DCC-D974-4572-98E1-84674B67A53E}" destId="{72AA5AA9-B676-4657-BD25-A33E6CC9E903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73169484-E0C7-4FC0-BD74-05E4C0DEA66B}" type="presOf" srcId="{836E762E-7353-400E-8B31-8B21089FD44C}" destId="{CD56B9A4-2EF1-45DB-A3AE-4E575094631A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54113896-D40E-45C2-A5DD-E9641072C537}" type="presOf" srcId="{82265FDF-DC26-4282-9BFC-B99E1CBAC5AD}" destId="{D96D3F65-AA62-4C31-908F-3159D6E72990}" srcOrd="0" destOrd="0" presId="urn:microsoft.com/office/officeart/2005/8/layout/chevron2"/>
    <dgm:cxn modelId="{74A53E08-F418-43F3-8C58-CBBBAA80F983}" type="presOf" srcId="{2A9E7809-7040-4067-909F-D04A93DBB7DC}" destId="{C2C51B65-D59D-43EB-84E6-50F794A93A18}" srcOrd="0" destOrd="0" presId="urn:microsoft.com/office/officeart/2005/8/layout/chevron2"/>
    <dgm:cxn modelId="{CF5513A0-349F-462E-92B3-58101C757944}" type="presOf" srcId="{4A78F6FB-3DBE-43F3-94C1-363840DE9C94}" destId="{4E978C87-A02B-43BA-ACA1-4A4997A342B5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2A761D77-F994-4229-87B1-0C1552A18254}" type="presOf" srcId="{52F5437C-5701-4FDB-9287-32659CAA5A36}" destId="{59B84D78-D7DC-459E-A6F5-ADE4FD9FAEA4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B1CF6A93-329C-482B-9B40-0A73C65FFE37}" type="presOf" srcId="{8CEE3983-4E62-4D56-B2D9-BE6E31E51C99}" destId="{CB5BC81E-34C1-461F-AEE0-A08E2A7DD582}" srcOrd="0" destOrd="0" presId="urn:microsoft.com/office/officeart/2005/8/layout/chevron2"/>
    <dgm:cxn modelId="{B2E1E6AA-CC24-445C-B00E-68016CD958F9}" type="presOf" srcId="{F23813DE-C0CA-4384-9E08-DE6472EF48AE}" destId="{C5D252CF-D3B2-48F4-BD8D-3634E54F086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E732327D-1BBE-4D7E-9113-7303C97FBAB2}" type="presOf" srcId="{6E1CB79C-082E-4FD9-979F-2F5FE3469066}" destId="{9BA18526-6486-4F51-9126-8F34747C0445}" srcOrd="0" destOrd="0" presId="urn:microsoft.com/office/officeart/2005/8/layout/chevron2"/>
    <dgm:cxn modelId="{98D06464-83BE-4897-892D-B7AED56A6ADF}" type="presOf" srcId="{865F8E1D-EC2C-4EB8-A357-359724A27BBA}" destId="{1125E32B-1BA7-44D7-8FA3-5975E418EE74}" srcOrd="0" destOrd="0" presId="urn:microsoft.com/office/officeart/2005/8/layout/chevron2"/>
    <dgm:cxn modelId="{C7124B9F-69A6-45DE-907C-1099C9BB2530}" type="presOf" srcId="{7B4300CA-65C1-4858-AB0E-ABD01227017C}" destId="{E821AF38-3C01-4132-884F-B9EAA059C756}" srcOrd="0" destOrd="0" presId="urn:microsoft.com/office/officeart/2005/8/layout/chevron2"/>
    <dgm:cxn modelId="{76975D72-D373-48AC-9113-DBAE37DB30B3}" type="presParOf" srcId="{CB5BC81E-34C1-461F-AEE0-A08E2A7DD582}" destId="{EDA913A9-5747-481E-8177-3D84815BDD37}" srcOrd="0" destOrd="0" presId="urn:microsoft.com/office/officeart/2005/8/layout/chevron2"/>
    <dgm:cxn modelId="{521441F5-A206-48BC-AB6E-C66BE204ACEB}" type="presParOf" srcId="{EDA913A9-5747-481E-8177-3D84815BDD37}" destId="{4E978C87-A02B-43BA-ACA1-4A4997A342B5}" srcOrd="0" destOrd="0" presId="urn:microsoft.com/office/officeart/2005/8/layout/chevron2"/>
    <dgm:cxn modelId="{635E76E3-C94D-4F78-8F01-DAB14D829FD9}" type="presParOf" srcId="{EDA913A9-5747-481E-8177-3D84815BDD37}" destId="{EDCE8510-088E-4B40-A9FC-2856BC639789}" srcOrd="1" destOrd="0" presId="urn:microsoft.com/office/officeart/2005/8/layout/chevron2"/>
    <dgm:cxn modelId="{FF2A4D62-78E3-40B8-AE6D-E6A9FC849B84}" type="presParOf" srcId="{CB5BC81E-34C1-461F-AEE0-A08E2A7DD582}" destId="{AEADB3D5-E5B9-4AB7-816C-17D97FB1D0C3}" srcOrd="1" destOrd="0" presId="urn:microsoft.com/office/officeart/2005/8/layout/chevron2"/>
    <dgm:cxn modelId="{084D22DC-E23F-42BC-A729-B349635CC806}" type="presParOf" srcId="{CB5BC81E-34C1-461F-AEE0-A08E2A7DD582}" destId="{1B306539-7BD0-4376-9492-F1310A7BD0BC}" srcOrd="2" destOrd="0" presId="urn:microsoft.com/office/officeart/2005/8/layout/chevron2"/>
    <dgm:cxn modelId="{51775C07-C245-42CC-9EDE-68348013EF64}" type="presParOf" srcId="{1B306539-7BD0-4376-9492-F1310A7BD0BC}" destId="{72AA5AA9-B676-4657-BD25-A33E6CC9E903}" srcOrd="0" destOrd="0" presId="urn:microsoft.com/office/officeart/2005/8/layout/chevron2"/>
    <dgm:cxn modelId="{7EA4E5BB-114F-4118-A5FA-3F498C87F55A}" type="presParOf" srcId="{1B306539-7BD0-4376-9492-F1310A7BD0BC}" destId="{C2C51B65-D59D-43EB-84E6-50F794A93A18}" srcOrd="1" destOrd="0" presId="urn:microsoft.com/office/officeart/2005/8/layout/chevron2"/>
    <dgm:cxn modelId="{9EA0A122-4D9F-4E8E-9EA2-294B291ADAFD}" type="presParOf" srcId="{CB5BC81E-34C1-461F-AEE0-A08E2A7DD582}" destId="{8CBB67B2-1887-4938-A6ED-51C5456B83E1}" srcOrd="3" destOrd="0" presId="urn:microsoft.com/office/officeart/2005/8/layout/chevron2"/>
    <dgm:cxn modelId="{A9197869-604D-4F15-88DC-75A89D0115B3}" type="presParOf" srcId="{CB5BC81E-34C1-461F-AEE0-A08E2A7DD582}" destId="{904F4AB7-01BB-47E8-ACFF-90C8F7BDDBB6}" srcOrd="4" destOrd="0" presId="urn:microsoft.com/office/officeart/2005/8/layout/chevron2"/>
    <dgm:cxn modelId="{E90520BD-BD4C-4B7A-A434-5AFA9F2F550E}" type="presParOf" srcId="{904F4AB7-01BB-47E8-ACFF-90C8F7BDDBB6}" destId="{C5D252CF-D3B2-48F4-BD8D-3634E54F0860}" srcOrd="0" destOrd="0" presId="urn:microsoft.com/office/officeart/2005/8/layout/chevron2"/>
    <dgm:cxn modelId="{9AB07346-F0FB-4D0B-BABA-5EF2267C357F}" type="presParOf" srcId="{904F4AB7-01BB-47E8-ACFF-90C8F7BDDBB6}" destId="{1125E32B-1BA7-44D7-8FA3-5975E418EE74}" srcOrd="1" destOrd="0" presId="urn:microsoft.com/office/officeart/2005/8/layout/chevron2"/>
    <dgm:cxn modelId="{78255E95-E438-463C-A73B-B4EA0342B36A}" type="presParOf" srcId="{CB5BC81E-34C1-461F-AEE0-A08E2A7DD582}" destId="{259A202E-CBE6-443F-A9D1-22A2733AA29A}" srcOrd="5" destOrd="0" presId="urn:microsoft.com/office/officeart/2005/8/layout/chevron2"/>
    <dgm:cxn modelId="{05E1A52D-EF4B-4226-9783-FBD27AFD6AD7}" type="presParOf" srcId="{CB5BC81E-34C1-461F-AEE0-A08E2A7DD582}" destId="{C84BE754-EA9B-4C58-8EB1-D0BCB72E7DB8}" srcOrd="6" destOrd="0" presId="urn:microsoft.com/office/officeart/2005/8/layout/chevron2"/>
    <dgm:cxn modelId="{35374E04-698A-4E19-B147-811DB096CD2C}" type="presParOf" srcId="{C84BE754-EA9B-4C58-8EB1-D0BCB72E7DB8}" destId="{CD56B9A4-2EF1-45DB-A3AE-4E575094631A}" srcOrd="0" destOrd="0" presId="urn:microsoft.com/office/officeart/2005/8/layout/chevron2"/>
    <dgm:cxn modelId="{E187D367-A467-4D01-B1B6-642837A610DF}" type="presParOf" srcId="{C84BE754-EA9B-4C58-8EB1-D0BCB72E7DB8}" destId="{59B84D78-D7DC-459E-A6F5-ADE4FD9FAEA4}" srcOrd="1" destOrd="0" presId="urn:microsoft.com/office/officeart/2005/8/layout/chevron2"/>
    <dgm:cxn modelId="{561463F0-2153-48A2-914D-82EFC9F88268}" type="presParOf" srcId="{CB5BC81E-34C1-461F-AEE0-A08E2A7DD582}" destId="{519B89BD-5C0D-4DE0-9028-62CAFB3F9B39}" srcOrd="7" destOrd="0" presId="urn:microsoft.com/office/officeart/2005/8/layout/chevron2"/>
    <dgm:cxn modelId="{FE51A5EA-A839-497C-BE3B-5A4EFB248950}" type="presParOf" srcId="{CB5BC81E-34C1-461F-AEE0-A08E2A7DD582}" destId="{098E5091-0487-4F3A-9716-3372429796A6}" srcOrd="8" destOrd="0" presId="urn:microsoft.com/office/officeart/2005/8/layout/chevron2"/>
    <dgm:cxn modelId="{E9C87D6F-EF48-4943-ABE0-8D9FD8F0063A}" type="presParOf" srcId="{098E5091-0487-4F3A-9716-3372429796A6}" destId="{AB764805-9ED8-4A22-97DF-2B6048EDDB2C}" srcOrd="0" destOrd="0" presId="urn:microsoft.com/office/officeart/2005/8/layout/chevron2"/>
    <dgm:cxn modelId="{BA42AECD-530F-4F4C-BA40-46DA3108CD55}" type="presParOf" srcId="{098E5091-0487-4F3A-9716-3372429796A6}" destId="{AB55EEBB-79DB-491F-9495-243375861A50}" srcOrd="1" destOrd="0" presId="urn:microsoft.com/office/officeart/2005/8/layout/chevron2"/>
    <dgm:cxn modelId="{8DA7EE6A-9B62-4521-9383-7ED72158F98C}" type="presParOf" srcId="{CB5BC81E-34C1-461F-AEE0-A08E2A7DD582}" destId="{E77AFF93-97BD-443A-AA99-ABBC07BE42D5}" srcOrd="9" destOrd="0" presId="urn:microsoft.com/office/officeart/2005/8/layout/chevron2"/>
    <dgm:cxn modelId="{A92075E0-AF25-4B27-B532-5CD509942B21}" type="presParOf" srcId="{CB5BC81E-34C1-461F-AEE0-A08E2A7DD582}" destId="{7AF35DB4-69E6-4CCE-BAFD-F002954BDF78}" srcOrd="10" destOrd="0" presId="urn:microsoft.com/office/officeart/2005/8/layout/chevron2"/>
    <dgm:cxn modelId="{4C6EDB70-BDC2-448A-BE97-79425F687C86}" type="presParOf" srcId="{7AF35DB4-69E6-4CCE-BAFD-F002954BDF78}" destId="{D96D3F65-AA62-4C31-908F-3159D6E72990}" srcOrd="0" destOrd="0" presId="urn:microsoft.com/office/officeart/2005/8/layout/chevron2"/>
    <dgm:cxn modelId="{3E050450-FE54-4C94-A319-F6A3F5CCDF21}" type="presParOf" srcId="{7AF35DB4-69E6-4CCE-BAFD-F002954BDF78}" destId="{D13C05B2-E0F9-46A8-B63E-1BE10CCEF874}" srcOrd="1" destOrd="0" presId="urn:microsoft.com/office/officeart/2005/8/layout/chevron2"/>
    <dgm:cxn modelId="{968E4D24-940F-4DDC-9F8E-B242CB8AE7DA}" type="presParOf" srcId="{CB5BC81E-34C1-461F-AEE0-A08E2A7DD582}" destId="{B7169D1A-E4A9-4F6F-83EE-7B5673D0A3E9}" srcOrd="11" destOrd="0" presId="urn:microsoft.com/office/officeart/2005/8/layout/chevron2"/>
    <dgm:cxn modelId="{9CBE2EA9-0A8E-42A2-BD7D-0F0E5B5AFFD1}" type="presParOf" srcId="{CB5BC81E-34C1-461F-AEE0-A08E2A7DD582}" destId="{4BC567A5-2C42-40E5-ACEE-2688E9F7B0E1}" srcOrd="12" destOrd="0" presId="urn:microsoft.com/office/officeart/2005/8/layout/chevron2"/>
    <dgm:cxn modelId="{8E4949B2-779E-4699-A3B1-B6E58A76B441}" type="presParOf" srcId="{4BC567A5-2C42-40E5-ACEE-2688E9F7B0E1}" destId="{1563D93B-E05A-45D7-890A-ED1E72B0D39A}" srcOrd="0" destOrd="0" presId="urn:microsoft.com/office/officeart/2005/8/layout/chevron2"/>
    <dgm:cxn modelId="{926B3300-4C10-4B96-BD4B-128E5C2DB49A}" type="presParOf" srcId="{4BC567A5-2C42-40E5-ACEE-2688E9F7B0E1}" destId="{9BA18526-6486-4F51-9126-8F34747C0445}" srcOrd="1" destOrd="0" presId="urn:microsoft.com/office/officeart/2005/8/layout/chevron2"/>
    <dgm:cxn modelId="{3F1B4779-EB5E-4CD5-BA9C-4153D31081A4}" type="presParOf" srcId="{CB5BC81E-34C1-461F-AEE0-A08E2A7DD582}" destId="{192DB5CA-32D3-4AB0-A50F-2AED67C56249}" srcOrd="13" destOrd="0" presId="urn:microsoft.com/office/officeart/2005/8/layout/chevron2"/>
    <dgm:cxn modelId="{9732BFCD-C0A4-40F1-A995-53130EF67828}" type="presParOf" srcId="{CB5BC81E-34C1-461F-AEE0-A08E2A7DD582}" destId="{81A53F65-F1C2-4B73-91EA-9B87D38063FA}" srcOrd="14" destOrd="0" presId="urn:microsoft.com/office/officeart/2005/8/layout/chevron2"/>
    <dgm:cxn modelId="{E85D2597-00CC-4200-B938-58B8D76B91C9}" type="presParOf" srcId="{81A53F65-F1C2-4B73-91EA-9B87D38063FA}" destId="{E821AF38-3C01-4132-884F-B9EAA059C756}" srcOrd="0" destOrd="0" presId="urn:microsoft.com/office/officeart/2005/8/layout/chevron2"/>
    <dgm:cxn modelId="{959D10E3-3043-4484-93A4-0D9A6452DD8B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99F2F5-2B51-449A-9F09-159DF1013C72}" type="presOf" srcId="{0B6B8DCC-D974-4572-98E1-84674B67A53E}" destId="{72AA5AA9-B676-4657-BD25-A33E6CC9E903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9344FEAC-DEFE-414F-A453-CDC9AE57FCAC}" type="presOf" srcId="{ECB44D63-D008-41C6-8169-CD0F31AD92B9}" destId="{A0BC7744-1325-4953-B513-8EF9CB308518}" srcOrd="0" destOrd="0" presId="urn:microsoft.com/office/officeart/2005/8/layout/chevron2"/>
    <dgm:cxn modelId="{836944B7-4E89-40A3-B728-785BA19637BB}" type="presOf" srcId="{74EE1953-5336-4A0D-8F0C-7FB7EFAC1F24}" destId="{EDCE8510-088E-4B40-A9FC-2856BC639789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6F14201B-09DA-42EE-BFEB-578C85388DAB}" type="presOf" srcId="{4A78F6FB-3DBE-43F3-94C1-363840DE9C94}" destId="{4E978C87-A02B-43BA-ACA1-4A4997A342B5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6C402926-A1CF-4045-900F-E74FCAD7BA67}" type="presOf" srcId="{8CEE3983-4E62-4D56-B2D9-BE6E31E51C99}" destId="{CB5BC81E-34C1-461F-AEE0-A08E2A7DD582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34170BA1-38E3-4223-8257-D6D799745A3B}" type="presOf" srcId="{7B4300CA-65C1-4858-AB0E-ABD01227017C}" destId="{E821AF38-3C01-4132-884F-B9EAA059C756}" srcOrd="0" destOrd="0" presId="urn:microsoft.com/office/officeart/2005/8/layout/chevron2"/>
    <dgm:cxn modelId="{37769F0F-93D2-422D-8B9E-099B58F818D2}" type="presOf" srcId="{423D3C63-221C-4C00-91F3-7057FAC8F7EE}" destId="{1563D93B-E05A-45D7-890A-ED1E72B0D39A}" srcOrd="0" destOrd="0" presId="urn:microsoft.com/office/officeart/2005/8/layout/chevron2"/>
    <dgm:cxn modelId="{C19DE56D-EE01-48D6-8266-684529F947BA}" type="presOf" srcId="{82265FDF-DC26-4282-9BFC-B99E1CBAC5AD}" destId="{D96D3F65-AA62-4C31-908F-3159D6E7299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65082823-668B-4C32-9DB3-D7AEE7731C41}" type="presOf" srcId="{D83380F0-AC0B-4F09-B351-22EBCE319DAC}" destId="{AB55EEBB-79DB-491F-9495-243375861A50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0378C038-F622-49F5-B79B-3996C3687FD0}" type="presOf" srcId="{05D10E5F-211E-4A68-B291-6E77ED6ADF59}" destId="{D13C05B2-E0F9-46A8-B63E-1BE10CCEF874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7CD845F1-6794-4071-98AF-B744B3FEFFF0}" type="presOf" srcId="{865F8E1D-EC2C-4EB8-A357-359724A27BBA}" destId="{1125E32B-1BA7-44D7-8FA3-5975E418EE74}" srcOrd="0" destOrd="0" presId="urn:microsoft.com/office/officeart/2005/8/layout/chevron2"/>
    <dgm:cxn modelId="{09189A06-9179-45A9-AD8D-56EAA85DBD7B}" type="presOf" srcId="{F23813DE-C0CA-4384-9E08-DE6472EF48AE}" destId="{C5D252CF-D3B2-48F4-BD8D-3634E54F0860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B843F74A-ED31-4677-8ECA-5A6F2F4ACEF2}" type="presOf" srcId="{52F5437C-5701-4FDB-9287-32659CAA5A36}" destId="{59B84D78-D7DC-459E-A6F5-ADE4FD9FAEA4}" srcOrd="0" destOrd="0" presId="urn:microsoft.com/office/officeart/2005/8/layout/chevron2"/>
    <dgm:cxn modelId="{40E99DB7-228C-4060-9212-72DD21F2A0F5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EECBF1CC-B96D-4AB4-AB0D-CE6EE6762FDA}" type="presOf" srcId="{836E762E-7353-400E-8B31-8B21089FD44C}" destId="{CD56B9A4-2EF1-45DB-A3AE-4E575094631A}" srcOrd="0" destOrd="0" presId="urn:microsoft.com/office/officeart/2005/8/layout/chevron2"/>
    <dgm:cxn modelId="{C091015F-4A67-49AD-8A34-ACE16E7E0F76}" type="presOf" srcId="{2A9E7809-7040-4067-909F-D04A93DBB7DC}" destId="{C2C51B65-D59D-43EB-84E6-50F794A93A18}" srcOrd="0" destOrd="0" presId="urn:microsoft.com/office/officeart/2005/8/layout/chevron2"/>
    <dgm:cxn modelId="{39A71572-6B0B-4806-AB69-B09E4EDD7923}" type="presOf" srcId="{6E1CB79C-082E-4FD9-979F-2F5FE3469066}" destId="{9BA18526-6486-4F51-9126-8F34747C0445}" srcOrd="0" destOrd="0" presId="urn:microsoft.com/office/officeart/2005/8/layout/chevron2"/>
    <dgm:cxn modelId="{ED15033B-7213-4178-9170-CCF151C96922}" type="presParOf" srcId="{CB5BC81E-34C1-461F-AEE0-A08E2A7DD582}" destId="{EDA913A9-5747-481E-8177-3D84815BDD37}" srcOrd="0" destOrd="0" presId="urn:microsoft.com/office/officeart/2005/8/layout/chevron2"/>
    <dgm:cxn modelId="{ECEC1F2E-E141-4ECC-9D81-1BFA6487D2E1}" type="presParOf" srcId="{EDA913A9-5747-481E-8177-3D84815BDD37}" destId="{4E978C87-A02B-43BA-ACA1-4A4997A342B5}" srcOrd="0" destOrd="0" presId="urn:microsoft.com/office/officeart/2005/8/layout/chevron2"/>
    <dgm:cxn modelId="{E5706948-089B-4CF4-A376-F14FC8ABF5ED}" type="presParOf" srcId="{EDA913A9-5747-481E-8177-3D84815BDD37}" destId="{EDCE8510-088E-4B40-A9FC-2856BC639789}" srcOrd="1" destOrd="0" presId="urn:microsoft.com/office/officeart/2005/8/layout/chevron2"/>
    <dgm:cxn modelId="{0E16E95F-3211-4E4D-AC79-C024BA5A7332}" type="presParOf" srcId="{CB5BC81E-34C1-461F-AEE0-A08E2A7DD582}" destId="{AEADB3D5-E5B9-4AB7-816C-17D97FB1D0C3}" srcOrd="1" destOrd="0" presId="urn:microsoft.com/office/officeart/2005/8/layout/chevron2"/>
    <dgm:cxn modelId="{1FB42EDB-77B7-4C58-8FD9-BDC442FC410E}" type="presParOf" srcId="{CB5BC81E-34C1-461F-AEE0-A08E2A7DD582}" destId="{1B306539-7BD0-4376-9492-F1310A7BD0BC}" srcOrd="2" destOrd="0" presId="urn:microsoft.com/office/officeart/2005/8/layout/chevron2"/>
    <dgm:cxn modelId="{D0E00268-B520-4139-BEA4-32B60C5D01CC}" type="presParOf" srcId="{1B306539-7BD0-4376-9492-F1310A7BD0BC}" destId="{72AA5AA9-B676-4657-BD25-A33E6CC9E903}" srcOrd="0" destOrd="0" presId="urn:microsoft.com/office/officeart/2005/8/layout/chevron2"/>
    <dgm:cxn modelId="{A4C3846B-377E-4286-80AC-5A7F3AFF7BB6}" type="presParOf" srcId="{1B306539-7BD0-4376-9492-F1310A7BD0BC}" destId="{C2C51B65-D59D-43EB-84E6-50F794A93A18}" srcOrd="1" destOrd="0" presId="urn:microsoft.com/office/officeart/2005/8/layout/chevron2"/>
    <dgm:cxn modelId="{E97BD705-1FDB-4B29-AF12-A4C6394CC020}" type="presParOf" srcId="{CB5BC81E-34C1-461F-AEE0-A08E2A7DD582}" destId="{8CBB67B2-1887-4938-A6ED-51C5456B83E1}" srcOrd="3" destOrd="0" presId="urn:microsoft.com/office/officeart/2005/8/layout/chevron2"/>
    <dgm:cxn modelId="{7D477696-7114-41D7-A192-72A48B450222}" type="presParOf" srcId="{CB5BC81E-34C1-461F-AEE0-A08E2A7DD582}" destId="{904F4AB7-01BB-47E8-ACFF-90C8F7BDDBB6}" srcOrd="4" destOrd="0" presId="urn:microsoft.com/office/officeart/2005/8/layout/chevron2"/>
    <dgm:cxn modelId="{646D5E8E-11D1-455A-BD2A-C6D270D1F204}" type="presParOf" srcId="{904F4AB7-01BB-47E8-ACFF-90C8F7BDDBB6}" destId="{C5D252CF-D3B2-48F4-BD8D-3634E54F0860}" srcOrd="0" destOrd="0" presId="urn:microsoft.com/office/officeart/2005/8/layout/chevron2"/>
    <dgm:cxn modelId="{EA1A130E-1263-49BE-B963-948FFE8FE798}" type="presParOf" srcId="{904F4AB7-01BB-47E8-ACFF-90C8F7BDDBB6}" destId="{1125E32B-1BA7-44D7-8FA3-5975E418EE74}" srcOrd="1" destOrd="0" presId="urn:microsoft.com/office/officeart/2005/8/layout/chevron2"/>
    <dgm:cxn modelId="{7BC5D113-88E3-40B9-B7D4-5FEA68121450}" type="presParOf" srcId="{CB5BC81E-34C1-461F-AEE0-A08E2A7DD582}" destId="{259A202E-CBE6-443F-A9D1-22A2733AA29A}" srcOrd="5" destOrd="0" presId="urn:microsoft.com/office/officeart/2005/8/layout/chevron2"/>
    <dgm:cxn modelId="{0BB8207C-D037-4CC4-AC2D-692C8305AFE7}" type="presParOf" srcId="{CB5BC81E-34C1-461F-AEE0-A08E2A7DD582}" destId="{C84BE754-EA9B-4C58-8EB1-D0BCB72E7DB8}" srcOrd="6" destOrd="0" presId="urn:microsoft.com/office/officeart/2005/8/layout/chevron2"/>
    <dgm:cxn modelId="{A9E74148-F166-4E1F-8EC9-FA33F89EA030}" type="presParOf" srcId="{C84BE754-EA9B-4C58-8EB1-D0BCB72E7DB8}" destId="{CD56B9A4-2EF1-45DB-A3AE-4E575094631A}" srcOrd="0" destOrd="0" presId="urn:microsoft.com/office/officeart/2005/8/layout/chevron2"/>
    <dgm:cxn modelId="{E3AE68BA-1CB6-44DA-BBAD-4B9CEEFFD937}" type="presParOf" srcId="{C84BE754-EA9B-4C58-8EB1-D0BCB72E7DB8}" destId="{59B84D78-D7DC-459E-A6F5-ADE4FD9FAEA4}" srcOrd="1" destOrd="0" presId="urn:microsoft.com/office/officeart/2005/8/layout/chevron2"/>
    <dgm:cxn modelId="{5B01E083-0D17-4DE8-B912-A1655FF69A98}" type="presParOf" srcId="{CB5BC81E-34C1-461F-AEE0-A08E2A7DD582}" destId="{519B89BD-5C0D-4DE0-9028-62CAFB3F9B39}" srcOrd="7" destOrd="0" presId="urn:microsoft.com/office/officeart/2005/8/layout/chevron2"/>
    <dgm:cxn modelId="{A9BFCD9B-DB2D-4EFA-ACE7-DCAD8EA79CAB}" type="presParOf" srcId="{CB5BC81E-34C1-461F-AEE0-A08E2A7DD582}" destId="{098E5091-0487-4F3A-9716-3372429796A6}" srcOrd="8" destOrd="0" presId="urn:microsoft.com/office/officeart/2005/8/layout/chevron2"/>
    <dgm:cxn modelId="{DF570131-BCBD-4CFD-87BE-FEF2BAA71AF7}" type="presParOf" srcId="{098E5091-0487-4F3A-9716-3372429796A6}" destId="{AB764805-9ED8-4A22-97DF-2B6048EDDB2C}" srcOrd="0" destOrd="0" presId="urn:microsoft.com/office/officeart/2005/8/layout/chevron2"/>
    <dgm:cxn modelId="{341AC677-A1F5-4215-9601-D259CC7DF9E5}" type="presParOf" srcId="{098E5091-0487-4F3A-9716-3372429796A6}" destId="{AB55EEBB-79DB-491F-9495-243375861A50}" srcOrd="1" destOrd="0" presId="urn:microsoft.com/office/officeart/2005/8/layout/chevron2"/>
    <dgm:cxn modelId="{3D3CB86B-6BF3-4A5B-9E32-97BE1896D772}" type="presParOf" srcId="{CB5BC81E-34C1-461F-AEE0-A08E2A7DD582}" destId="{E77AFF93-97BD-443A-AA99-ABBC07BE42D5}" srcOrd="9" destOrd="0" presId="urn:microsoft.com/office/officeart/2005/8/layout/chevron2"/>
    <dgm:cxn modelId="{2CB2F4C7-4606-453D-8B1E-DEF5A0E2386D}" type="presParOf" srcId="{CB5BC81E-34C1-461F-AEE0-A08E2A7DD582}" destId="{7AF35DB4-69E6-4CCE-BAFD-F002954BDF78}" srcOrd="10" destOrd="0" presId="urn:microsoft.com/office/officeart/2005/8/layout/chevron2"/>
    <dgm:cxn modelId="{F82590EE-2AA0-483D-8CC5-9DB69D8178B1}" type="presParOf" srcId="{7AF35DB4-69E6-4CCE-BAFD-F002954BDF78}" destId="{D96D3F65-AA62-4C31-908F-3159D6E72990}" srcOrd="0" destOrd="0" presId="urn:microsoft.com/office/officeart/2005/8/layout/chevron2"/>
    <dgm:cxn modelId="{412991DC-10DA-4D6B-AC5F-ED23E4EAADF0}" type="presParOf" srcId="{7AF35DB4-69E6-4CCE-BAFD-F002954BDF78}" destId="{D13C05B2-E0F9-46A8-B63E-1BE10CCEF874}" srcOrd="1" destOrd="0" presId="urn:microsoft.com/office/officeart/2005/8/layout/chevron2"/>
    <dgm:cxn modelId="{5DEA03FD-ADD8-47D7-8AC5-174EA69CBFFC}" type="presParOf" srcId="{CB5BC81E-34C1-461F-AEE0-A08E2A7DD582}" destId="{B7169D1A-E4A9-4F6F-83EE-7B5673D0A3E9}" srcOrd="11" destOrd="0" presId="urn:microsoft.com/office/officeart/2005/8/layout/chevron2"/>
    <dgm:cxn modelId="{61DA4769-2673-4E81-B02F-B88D906EB20F}" type="presParOf" srcId="{CB5BC81E-34C1-461F-AEE0-A08E2A7DD582}" destId="{4BC567A5-2C42-40E5-ACEE-2688E9F7B0E1}" srcOrd="12" destOrd="0" presId="urn:microsoft.com/office/officeart/2005/8/layout/chevron2"/>
    <dgm:cxn modelId="{A546264D-195E-4FD4-986A-894812BD81FF}" type="presParOf" srcId="{4BC567A5-2C42-40E5-ACEE-2688E9F7B0E1}" destId="{1563D93B-E05A-45D7-890A-ED1E72B0D39A}" srcOrd="0" destOrd="0" presId="urn:microsoft.com/office/officeart/2005/8/layout/chevron2"/>
    <dgm:cxn modelId="{F0A15DF8-50D1-415E-86F1-4ABD577776F9}" type="presParOf" srcId="{4BC567A5-2C42-40E5-ACEE-2688E9F7B0E1}" destId="{9BA18526-6486-4F51-9126-8F34747C0445}" srcOrd="1" destOrd="0" presId="urn:microsoft.com/office/officeart/2005/8/layout/chevron2"/>
    <dgm:cxn modelId="{E1AB3402-29C8-4F29-8D97-A263EC620384}" type="presParOf" srcId="{CB5BC81E-34C1-461F-AEE0-A08E2A7DD582}" destId="{192DB5CA-32D3-4AB0-A50F-2AED67C56249}" srcOrd="13" destOrd="0" presId="urn:microsoft.com/office/officeart/2005/8/layout/chevron2"/>
    <dgm:cxn modelId="{547A55A7-C93E-46EE-8431-F92BB9243F25}" type="presParOf" srcId="{CB5BC81E-34C1-461F-AEE0-A08E2A7DD582}" destId="{81A53F65-F1C2-4B73-91EA-9B87D38063FA}" srcOrd="14" destOrd="0" presId="urn:microsoft.com/office/officeart/2005/8/layout/chevron2"/>
    <dgm:cxn modelId="{44FDBA0F-C384-4DCC-8C81-AFBEF0494600}" type="presParOf" srcId="{81A53F65-F1C2-4B73-91EA-9B87D38063FA}" destId="{E821AF38-3C01-4132-884F-B9EAA059C756}" srcOrd="0" destOrd="0" presId="urn:microsoft.com/office/officeart/2005/8/layout/chevron2"/>
    <dgm:cxn modelId="{691E7DB9-5668-4D35-B27F-6CF82F990A5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0AB2EA-9A3C-4C7F-A0D8-572FEF516A95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A3AD3952-E0B7-49C8-BFD4-0C9795297F94}" type="presOf" srcId="{74EE1953-5336-4A0D-8F0C-7FB7EFAC1F24}" destId="{EDCE8510-088E-4B40-A9FC-2856BC639789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3D6FD884-5804-46FC-BE87-DF15CE751937}" type="presOf" srcId="{2A9E7809-7040-4067-909F-D04A93DBB7DC}" destId="{C2C51B65-D59D-43EB-84E6-50F794A93A18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AF9ED2E-F36E-446A-B95A-74B0C699E360}" type="presOf" srcId="{F23813DE-C0CA-4384-9E08-DE6472EF48AE}" destId="{C5D252CF-D3B2-48F4-BD8D-3634E54F0860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356442CA-B1B8-4138-9C0E-5FD34F2CC69D}" type="presOf" srcId="{05D10E5F-211E-4A68-B291-6E77ED6ADF59}" destId="{D13C05B2-E0F9-46A8-B63E-1BE10CCEF874}" srcOrd="0" destOrd="0" presId="urn:microsoft.com/office/officeart/2005/8/layout/chevron2"/>
    <dgm:cxn modelId="{8E9561EA-9076-443B-A477-6E7BE7A4EA42}" type="presOf" srcId="{D83380F0-AC0B-4F09-B351-22EBCE319DAC}" destId="{AB55EEBB-79DB-491F-9495-243375861A5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C8860A6-E44E-40B9-97DF-A11021ED64E6}" type="presOf" srcId="{4A78F6FB-3DBE-43F3-94C1-363840DE9C94}" destId="{4E978C87-A02B-43BA-ACA1-4A4997A342B5}" srcOrd="0" destOrd="0" presId="urn:microsoft.com/office/officeart/2005/8/layout/chevron2"/>
    <dgm:cxn modelId="{6F9AEF6E-7350-4C63-8007-4AE0C6C8504C}" type="presOf" srcId="{8CEE3983-4E62-4D56-B2D9-BE6E31E51C99}" destId="{CB5BC81E-34C1-461F-AEE0-A08E2A7DD582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19911707-359D-4EDA-BEC3-E4C9EBFF1C98}" type="presOf" srcId="{ECB44D63-D008-41C6-8169-CD0F31AD92B9}" destId="{A0BC7744-1325-4953-B513-8EF9CB308518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9F4D44E9-5516-415E-AA24-481A0B3B0535}" type="presOf" srcId="{865F8E1D-EC2C-4EB8-A357-359724A27BBA}" destId="{1125E32B-1BA7-44D7-8FA3-5975E418EE74}" srcOrd="0" destOrd="0" presId="urn:microsoft.com/office/officeart/2005/8/layout/chevron2"/>
    <dgm:cxn modelId="{56BF89A5-97EB-472D-B278-6BD705EFB660}" type="presOf" srcId="{0B6B8DCC-D974-4572-98E1-84674B67A53E}" destId="{72AA5AA9-B676-4657-BD25-A33E6CC9E903}" srcOrd="0" destOrd="0" presId="urn:microsoft.com/office/officeart/2005/8/layout/chevron2"/>
    <dgm:cxn modelId="{A2232448-86B1-41B7-A21F-41E6D8685D1E}" type="presOf" srcId="{6E1CB79C-082E-4FD9-979F-2F5FE3469066}" destId="{9BA18526-6486-4F51-9126-8F34747C0445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7D4F2612-3E62-409F-A93C-E628A753CD7D}" type="presOf" srcId="{2345D3C7-FF4E-4065-9496-890DBDEAC645}" destId="{AB764805-9ED8-4A22-97DF-2B6048EDDB2C}" srcOrd="0" destOrd="0" presId="urn:microsoft.com/office/officeart/2005/8/layout/chevron2"/>
    <dgm:cxn modelId="{C869735C-5308-4B30-A56C-FCB0F9E36044}" type="presOf" srcId="{82265FDF-DC26-4282-9BFC-B99E1CBAC5AD}" destId="{D96D3F65-AA62-4C31-908F-3159D6E72990}" srcOrd="0" destOrd="0" presId="urn:microsoft.com/office/officeart/2005/8/layout/chevron2"/>
    <dgm:cxn modelId="{49358753-9093-4904-B2BE-ADF3B3AF4615}" type="presOf" srcId="{52F5437C-5701-4FDB-9287-32659CAA5A36}" destId="{59B84D78-D7DC-459E-A6F5-ADE4FD9FAEA4}" srcOrd="0" destOrd="0" presId="urn:microsoft.com/office/officeart/2005/8/layout/chevron2"/>
    <dgm:cxn modelId="{C8CAF687-6916-4B4C-B783-E1F2800B865F}" type="presOf" srcId="{423D3C63-221C-4C00-91F3-7057FAC8F7EE}" destId="{1563D93B-E05A-45D7-890A-ED1E72B0D39A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B485AB78-663A-4784-BAD3-48871C62BB51}" type="presOf" srcId="{836E762E-7353-400E-8B31-8B21089FD44C}" destId="{CD56B9A4-2EF1-45DB-A3AE-4E575094631A}" srcOrd="0" destOrd="0" presId="urn:microsoft.com/office/officeart/2005/8/layout/chevron2"/>
    <dgm:cxn modelId="{194035E8-E7F6-44DA-8C76-31418D6370BA}" type="presParOf" srcId="{CB5BC81E-34C1-461F-AEE0-A08E2A7DD582}" destId="{EDA913A9-5747-481E-8177-3D84815BDD37}" srcOrd="0" destOrd="0" presId="urn:microsoft.com/office/officeart/2005/8/layout/chevron2"/>
    <dgm:cxn modelId="{18CEEA10-495C-457F-A909-487DB13EBAC4}" type="presParOf" srcId="{EDA913A9-5747-481E-8177-3D84815BDD37}" destId="{4E978C87-A02B-43BA-ACA1-4A4997A342B5}" srcOrd="0" destOrd="0" presId="urn:microsoft.com/office/officeart/2005/8/layout/chevron2"/>
    <dgm:cxn modelId="{D7042E99-0D40-40CD-B4FD-E9FAD8A6ACA4}" type="presParOf" srcId="{EDA913A9-5747-481E-8177-3D84815BDD37}" destId="{EDCE8510-088E-4B40-A9FC-2856BC639789}" srcOrd="1" destOrd="0" presId="urn:microsoft.com/office/officeart/2005/8/layout/chevron2"/>
    <dgm:cxn modelId="{89CDD448-6E3B-4497-816B-6FBD20787E1E}" type="presParOf" srcId="{CB5BC81E-34C1-461F-AEE0-A08E2A7DD582}" destId="{AEADB3D5-E5B9-4AB7-816C-17D97FB1D0C3}" srcOrd="1" destOrd="0" presId="urn:microsoft.com/office/officeart/2005/8/layout/chevron2"/>
    <dgm:cxn modelId="{CA485113-42CD-465C-BB4E-D9C4662F8043}" type="presParOf" srcId="{CB5BC81E-34C1-461F-AEE0-A08E2A7DD582}" destId="{1B306539-7BD0-4376-9492-F1310A7BD0BC}" srcOrd="2" destOrd="0" presId="urn:microsoft.com/office/officeart/2005/8/layout/chevron2"/>
    <dgm:cxn modelId="{139E5F1C-3637-4659-9184-F7047A64FCB9}" type="presParOf" srcId="{1B306539-7BD0-4376-9492-F1310A7BD0BC}" destId="{72AA5AA9-B676-4657-BD25-A33E6CC9E903}" srcOrd="0" destOrd="0" presId="urn:microsoft.com/office/officeart/2005/8/layout/chevron2"/>
    <dgm:cxn modelId="{3CAB6E9F-7908-4C52-AB20-A5F50BEB4A62}" type="presParOf" srcId="{1B306539-7BD0-4376-9492-F1310A7BD0BC}" destId="{C2C51B65-D59D-43EB-84E6-50F794A93A18}" srcOrd="1" destOrd="0" presId="urn:microsoft.com/office/officeart/2005/8/layout/chevron2"/>
    <dgm:cxn modelId="{CB798C48-81A3-472E-A012-859C6C007336}" type="presParOf" srcId="{CB5BC81E-34C1-461F-AEE0-A08E2A7DD582}" destId="{8CBB67B2-1887-4938-A6ED-51C5456B83E1}" srcOrd="3" destOrd="0" presId="urn:microsoft.com/office/officeart/2005/8/layout/chevron2"/>
    <dgm:cxn modelId="{063DD67F-37BD-4102-B4DE-B896C2F7154F}" type="presParOf" srcId="{CB5BC81E-34C1-461F-AEE0-A08E2A7DD582}" destId="{904F4AB7-01BB-47E8-ACFF-90C8F7BDDBB6}" srcOrd="4" destOrd="0" presId="urn:microsoft.com/office/officeart/2005/8/layout/chevron2"/>
    <dgm:cxn modelId="{848F73D0-CD89-41DC-81CD-CE8CAB21AD63}" type="presParOf" srcId="{904F4AB7-01BB-47E8-ACFF-90C8F7BDDBB6}" destId="{C5D252CF-D3B2-48F4-BD8D-3634E54F0860}" srcOrd="0" destOrd="0" presId="urn:microsoft.com/office/officeart/2005/8/layout/chevron2"/>
    <dgm:cxn modelId="{D6AAF329-855C-4F26-B68C-C2DE5DF014EE}" type="presParOf" srcId="{904F4AB7-01BB-47E8-ACFF-90C8F7BDDBB6}" destId="{1125E32B-1BA7-44D7-8FA3-5975E418EE74}" srcOrd="1" destOrd="0" presId="urn:microsoft.com/office/officeart/2005/8/layout/chevron2"/>
    <dgm:cxn modelId="{BB56B446-446F-4DEB-A0DA-04A553436A42}" type="presParOf" srcId="{CB5BC81E-34C1-461F-AEE0-A08E2A7DD582}" destId="{259A202E-CBE6-443F-A9D1-22A2733AA29A}" srcOrd="5" destOrd="0" presId="urn:microsoft.com/office/officeart/2005/8/layout/chevron2"/>
    <dgm:cxn modelId="{6DB04E33-B751-42FA-B12C-7FC711BCBF2D}" type="presParOf" srcId="{CB5BC81E-34C1-461F-AEE0-A08E2A7DD582}" destId="{C84BE754-EA9B-4C58-8EB1-D0BCB72E7DB8}" srcOrd="6" destOrd="0" presId="urn:microsoft.com/office/officeart/2005/8/layout/chevron2"/>
    <dgm:cxn modelId="{CAA12040-5AA2-447A-A3F7-A0B06C90BFA8}" type="presParOf" srcId="{C84BE754-EA9B-4C58-8EB1-D0BCB72E7DB8}" destId="{CD56B9A4-2EF1-45DB-A3AE-4E575094631A}" srcOrd="0" destOrd="0" presId="urn:microsoft.com/office/officeart/2005/8/layout/chevron2"/>
    <dgm:cxn modelId="{883084C0-6EFE-4A5E-80BA-8C601C9EAB22}" type="presParOf" srcId="{C84BE754-EA9B-4C58-8EB1-D0BCB72E7DB8}" destId="{59B84D78-D7DC-459E-A6F5-ADE4FD9FAEA4}" srcOrd="1" destOrd="0" presId="urn:microsoft.com/office/officeart/2005/8/layout/chevron2"/>
    <dgm:cxn modelId="{A1503044-7C4C-459A-AFE8-A3575F2B903A}" type="presParOf" srcId="{CB5BC81E-34C1-461F-AEE0-A08E2A7DD582}" destId="{519B89BD-5C0D-4DE0-9028-62CAFB3F9B39}" srcOrd="7" destOrd="0" presId="urn:microsoft.com/office/officeart/2005/8/layout/chevron2"/>
    <dgm:cxn modelId="{3D7ED5BD-A802-4010-B86C-BF4215C7A918}" type="presParOf" srcId="{CB5BC81E-34C1-461F-AEE0-A08E2A7DD582}" destId="{098E5091-0487-4F3A-9716-3372429796A6}" srcOrd="8" destOrd="0" presId="urn:microsoft.com/office/officeart/2005/8/layout/chevron2"/>
    <dgm:cxn modelId="{562FEBB7-4983-4A1B-AF88-109C21F6BC8F}" type="presParOf" srcId="{098E5091-0487-4F3A-9716-3372429796A6}" destId="{AB764805-9ED8-4A22-97DF-2B6048EDDB2C}" srcOrd="0" destOrd="0" presId="urn:microsoft.com/office/officeart/2005/8/layout/chevron2"/>
    <dgm:cxn modelId="{7888A599-00B7-4199-95B2-94916643D858}" type="presParOf" srcId="{098E5091-0487-4F3A-9716-3372429796A6}" destId="{AB55EEBB-79DB-491F-9495-243375861A50}" srcOrd="1" destOrd="0" presId="urn:microsoft.com/office/officeart/2005/8/layout/chevron2"/>
    <dgm:cxn modelId="{11E23DB2-1FA2-4E37-8696-7CE07D461AAA}" type="presParOf" srcId="{CB5BC81E-34C1-461F-AEE0-A08E2A7DD582}" destId="{E77AFF93-97BD-443A-AA99-ABBC07BE42D5}" srcOrd="9" destOrd="0" presId="urn:microsoft.com/office/officeart/2005/8/layout/chevron2"/>
    <dgm:cxn modelId="{4C8B3C05-03BC-4E22-A152-070279F3C295}" type="presParOf" srcId="{CB5BC81E-34C1-461F-AEE0-A08E2A7DD582}" destId="{7AF35DB4-69E6-4CCE-BAFD-F002954BDF78}" srcOrd="10" destOrd="0" presId="urn:microsoft.com/office/officeart/2005/8/layout/chevron2"/>
    <dgm:cxn modelId="{6ECFEC83-52B1-40C1-B275-B78F8C96D39A}" type="presParOf" srcId="{7AF35DB4-69E6-4CCE-BAFD-F002954BDF78}" destId="{D96D3F65-AA62-4C31-908F-3159D6E72990}" srcOrd="0" destOrd="0" presId="urn:microsoft.com/office/officeart/2005/8/layout/chevron2"/>
    <dgm:cxn modelId="{404B4255-F39E-4268-ADD5-4EBAC475FC94}" type="presParOf" srcId="{7AF35DB4-69E6-4CCE-BAFD-F002954BDF78}" destId="{D13C05B2-E0F9-46A8-B63E-1BE10CCEF874}" srcOrd="1" destOrd="0" presId="urn:microsoft.com/office/officeart/2005/8/layout/chevron2"/>
    <dgm:cxn modelId="{48EA92BD-2793-466E-841B-1CB396EA7C99}" type="presParOf" srcId="{CB5BC81E-34C1-461F-AEE0-A08E2A7DD582}" destId="{B7169D1A-E4A9-4F6F-83EE-7B5673D0A3E9}" srcOrd="11" destOrd="0" presId="urn:microsoft.com/office/officeart/2005/8/layout/chevron2"/>
    <dgm:cxn modelId="{DD4CA93A-A661-4B74-B6A1-2B74C934D0B5}" type="presParOf" srcId="{CB5BC81E-34C1-461F-AEE0-A08E2A7DD582}" destId="{4BC567A5-2C42-40E5-ACEE-2688E9F7B0E1}" srcOrd="12" destOrd="0" presId="urn:microsoft.com/office/officeart/2005/8/layout/chevron2"/>
    <dgm:cxn modelId="{715CB4F0-3BA3-4C04-9FEB-B966FD0E91C2}" type="presParOf" srcId="{4BC567A5-2C42-40E5-ACEE-2688E9F7B0E1}" destId="{1563D93B-E05A-45D7-890A-ED1E72B0D39A}" srcOrd="0" destOrd="0" presId="urn:microsoft.com/office/officeart/2005/8/layout/chevron2"/>
    <dgm:cxn modelId="{D17CE620-0C1F-4CDC-B202-787F9EA54E66}" type="presParOf" srcId="{4BC567A5-2C42-40E5-ACEE-2688E9F7B0E1}" destId="{9BA18526-6486-4F51-9126-8F34747C0445}" srcOrd="1" destOrd="0" presId="urn:microsoft.com/office/officeart/2005/8/layout/chevron2"/>
    <dgm:cxn modelId="{1A1D41DD-183A-4079-9B83-9AE5BE61C2C7}" type="presParOf" srcId="{CB5BC81E-34C1-461F-AEE0-A08E2A7DD582}" destId="{192DB5CA-32D3-4AB0-A50F-2AED67C56249}" srcOrd="13" destOrd="0" presId="urn:microsoft.com/office/officeart/2005/8/layout/chevron2"/>
    <dgm:cxn modelId="{B2970454-4F42-451A-9575-3CF69C4AA0CF}" type="presParOf" srcId="{CB5BC81E-34C1-461F-AEE0-A08E2A7DD582}" destId="{81A53F65-F1C2-4B73-91EA-9B87D38063FA}" srcOrd="14" destOrd="0" presId="urn:microsoft.com/office/officeart/2005/8/layout/chevron2"/>
    <dgm:cxn modelId="{CA13E445-0928-4E7E-BECA-5C8469CECEEB}" type="presParOf" srcId="{81A53F65-F1C2-4B73-91EA-9B87D38063FA}" destId="{E821AF38-3C01-4132-884F-B9EAA059C756}" srcOrd="0" destOrd="0" presId="urn:microsoft.com/office/officeart/2005/8/layout/chevron2"/>
    <dgm:cxn modelId="{0B00E547-A129-4AC3-ABBC-A03A752C04DD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5CD3FB-DC1E-4881-802B-49D3E6A3C674}" type="presOf" srcId="{6E1CB79C-082E-4FD9-979F-2F5FE3469066}" destId="{9BA18526-6486-4F51-9126-8F34747C0445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96395A94-86E2-4036-8D80-1EA63F6EFE7E}" type="presOf" srcId="{05D10E5F-211E-4A68-B291-6E77ED6ADF59}" destId="{D13C05B2-E0F9-46A8-B63E-1BE10CCEF87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D44CBBB2-3232-4122-AD1A-3EB908AB210A}" type="presOf" srcId="{82265FDF-DC26-4282-9BFC-B99E1CBAC5AD}" destId="{D96D3F65-AA62-4C31-908F-3159D6E72990}" srcOrd="0" destOrd="0" presId="urn:microsoft.com/office/officeart/2005/8/layout/chevron2"/>
    <dgm:cxn modelId="{20CE25FF-9FD6-4D65-9E05-265D906DF26B}" type="presOf" srcId="{74EE1953-5336-4A0D-8F0C-7FB7EFAC1F24}" destId="{EDCE8510-088E-4B40-A9FC-2856BC639789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E9C1A057-A68F-4A3A-966E-1FB34743E304}" type="presOf" srcId="{836E762E-7353-400E-8B31-8B21089FD44C}" destId="{CD56B9A4-2EF1-45DB-A3AE-4E575094631A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8FFFF08F-555E-4916-B89F-A186B45A151A}" type="presOf" srcId="{ECB44D63-D008-41C6-8169-CD0F31AD92B9}" destId="{A0BC7744-1325-4953-B513-8EF9CB308518}" srcOrd="0" destOrd="0" presId="urn:microsoft.com/office/officeart/2005/8/layout/chevron2"/>
    <dgm:cxn modelId="{67006877-16CB-4DC9-9C6E-2E4B29F5AFBF}" type="presOf" srcId="{7B4300CA-65C1-4858-AB0E-ABD01227017C}" destId="{E821AF38-3C01-4132-884F-B9EAA059C756}" srcOrd="0" destOrd="0" presId="urn:microsoft.com/office/officeart/2005/8/layout/chevron2"/>
    <dgm:cxn modelId="{B1A05091-4EBB-4217-BB85-554AEDA152DB}" type="presOf" srcId="{4A78F6FB-3DBE-43F3-94C1-363840DE9C94}" destId="{4E978C87-A02B-43BA-ACA1-4A4997A342B5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E488F311-1A42-418E-9580-0600F8BCE01D}" type="presOf" srcId="{D83380F0-AC0B-4F09-B351-22EBCE319DAC}" destId="{AB55EEBB-79DB-491F-9495-243375861A50}" srcOrd="0" destOrd="0" presId="urn:microsoft.com/office/officeart/2005/8/layout/chevron2"/>
    <dgm:cxn modelId="{B4B349BB-8E16-4F51-AD1D-745A5475944C}" type="presOf" srcId="{52F5437C-5701-4FDB-9287-32659CAA5A36}" destId="{59B84D78-D7DC-459E-A6F5-ADE4FD9FAEA4}" srcOrd="0" destOrd="0" presId="urn:microsoft.com/office/officeart/2005/8/layout/chevron2"/>
    <dgm:cxn modelId="{5B9A82EB-CE29-4E66-B92B-D78B78D6B745}" type="presOf" srcId="{2345D3C7-FF4E-4065-9496-890DBDEAC645}" destId="{AB764805-9ED8-4A22-97DF-2B6048EDDB2C}" srcOrd="0" destOrd="0" presId="urn:microsoft.com/office/officeart/2005/8/layout/chevron2"/>
    <dgm:cxn modelId="{3C8D912B-2100-4D07-A0FB-0B487E60045F}" type="presOf" srcId="{F23813DE-C0CA-4384-9E08-DE6472EF48AE}" destId="{C5D252CF-D3B2-48F4-BD8D-3634E54F0860}" srcOrd="0" destOrd="0" presId="urn:microsoft.com/office/officeart/2005/8/layout/chevron2"/>
    <dgm:cxn modelId="{F3AB5D6E-F034-413D-96BB-283B4AB82C8B}" type="presOf" srcId="{0B6B8DCC-D974-4572-98E1-84674B67A53E}" destId="{72AA5AA9-B676-4657-BD25-A33E6CC9E903}" srcOrd="0" destOrd="0" presId="urn:microsoft.com/office/officeart/2005/8/layout/chevron2"/>
    <dgm:cxn modelId="{03232480-C454-4637-A39F-0955E70698E4}" type="presOf" srcId="{865F8E1D-EC2C-4EB8-A357-359724A27BBA}" destId="{1125E32B-1BA7-44D7-8FA3-5975E418EE74}" srcOrd="0" destOrd="0" presId="urn:microsoft.com/office/officeart/2005/8/layout/chevron2"/>
    <dgm:cxn modelId="{C8D489A4-FA42-46B0-B661-7A7EEEB55982}" type="presOf" srcId="{2A9E7809-7040-4067-909F-D04A93DBB7DC}" destId="{C2C51B65-D59D-43EB-84E6-50F794A93A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E2FE3D9C-818D-4A05-BD4F-D28E009BF286}" type="presOf" srcId="{423D3C63-221C-4C00-91F3-7057FAC8F7EE}" destId="{1563D93B-E05A-45D7-890A-ED1E72B0D39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DCE8EAC5-F10B-4341-A0A9-BE2753586651}" type="presOf" srcId="{8CEE3983-4E62-4D56-B2D9-BE6E31E51C99}" destId="{CB5BC81E-34C1-461F-AEE0-A08E2A7DD582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06BC66A7-3A3C-48FA-B6A6-034F057294B1}" type="presParOf" srcId="{CB5BC81E-34C1-461F-AEE0-A08E2A7DD582}" destId="{EDA913A9-5747-481E-8177-3D84815BDD37}" srcOrd="0" destOrd="0" presId="urn:microsoft.com/office/officeart/2005/8/layout/chevron2"/>
    <dgm:cxn modelId="{C5EEF697-EEA0-4F14-A70F-B322C7EE297F}" type="presParOf" srcId="{EDA913A9-5747-481E-8177-3D84815BDD37}" destId="{4E978C87-A02B-43BA-ACA1-4A4997A342B5}" srcOrd="0" destOrd="0" presId="urn:microsoft.com/office/officeart/2005/8/layout/chevron2"/>
    <dgm:cxn modelId="{DEBEFEF2-2FE0-4D30-9D93-D63650E549AA}" type="presParOf" srcId="{EDA913A9-5747-481E-8177-3D84815BDD37}" destId="{EDCE8510-088E-4B40-A9FC-2856BC639789}" srcOrd="1" destOrd="0" presId="urn:microsoft.com/office/officeart/2005/8/layout/chevron2"/>
    <dgm:cxn modelId="{0668247F-BD60-421F-815A-571A576471BE}" type="presParOf" srcId="{CB5BC81E-34C1-461F-AEE0-A08E2A7DD582}" destId="{AEADB3D5-E5B9-4AB7-816C-17D97FB1D0C3}" srcOrd="1" destOrd="0" presId="urn:microsoft.com/office/officeart/2005/8/layout/chevron2"/>
    <dgm:cxn modelId="{8465EB32-0861-4C0C-997F-B047AE6CAE67}" type="presParOf" srcId="{CB5BC81E-34C1-461F-AEE0-A08E2A7DD582}" destId="{1B306539-7BD0-4376-9492-F1310A7BD0BC}" srcOrd="2" destOrd="0" presId="urn:microsoft.com/office/officeart/2005/8/layout/chevron2"/>
    <dgm:cxn modelId="{A1ADCA71-8957-4ED9-BA68-89B9A236122F}" type="presParOf" srcId="{1B306539-7BD0-4376-9492-F1310A7BD0BC}" destId="{72AA5AA9-B676-4657-BD25-A33E6CC9E903}" srcOrd="0" destOrd="0" presId="urn:microsoft.com/office/officeart/2005/8/layout/chevron2"/>
    <dgm:cxn modelId="{2BEF9775-3EA2-4839-8206-540688236F29}" type="presParOf" srcId="{1B306539-7BD0-4376-9492-F1310A7BD0BC}" destId="{C2C51B65-D59D-43EB-84E6-50F794A93A18}" srcOrd="1" destOrd="0" presId="urn:microsoft.com/office/officeart/2005/8/layout/chevron2"/>
    <dgm:cxn modelId="{21E2D8A0-5D24-4BA3-8A84-63BC45905367}" type="presParOf" srcId="{CB5BC81E-34C1-461F-AEE0-A08E2A7DD582}" destId="{8CBB67B2-1887-4938-A6ED-51C5456B83E1}" srcOrd="3" destOrd="0" presId="urn:microsoft.com/office/officeart/2005/8/layout/chevron2"/>
    <dgm:cxn modelId="{0B21C216-35B7-436F-BAB9-CDF17ED39EBE}" type="presParOf" srcId="{CB5BC81E-34C1-461F-AEE0-A08E2A7DD582}" destId="{904F4AB7-01BB-47E8-ACFF-90C8F7BDDBB6}" srcOrd="4" destOrd="0" presId="urn:microsoft.com/office/officeart/2005/8/layout/chevron2"/>
    <dgm:cxn modelId="{AB354038-D8FA-45B0-9A1A-AD29F0132BE3}" type="presParOf" srcId="{904F4AB7-01BB-47E8-ACFF-90C8F7BDDBB6}" destId="{C5D252CF-D3B2-48F4-BD8D-3634E54F0860}" srcOrd="0" destOrd="0" presId="urn:microsoft.com/office/officeart/2005/8/layout/chevron2"/>
    <dgm:cxn modelId="{7A2DC6E7-B2B3-4BA8-96B4-701313B34128}" type="presParOf" srcId="{904F4AB7-01BB-47E8-ACFF-90C8F7BDDBB6}" destId="{1125E32B-1BA7-44D7-8FA3-5975E418EE74}" srcOrd="1" destOrd="0" presId="urn:microsoft.com/office/officeart/2005/8/layout/chevron2"/>
    <dgm:cxn modelId="{44A0AD0B-3980-422C-9284-A8B80383CFFC}" type="presParOf" srcId="{CB5BC81E-34C1-461F-AEE0-A08E2A7DD582}" destId="{259A202E-CBE6-443F-A9D1-22A2733AA29A}" srcOrd="5" destOrd="0" presId="urn:microsoft.com/office/officeart/2005/8/layout/chevron2"/>
    <dgm:cxn modelId="{9A8BDC4B-657B-4F43-803D-010084206112}" type="presParOf" srcId="{CB5BC81E-34C1-461F-AEE0-A08E2A7DD582}" destId="{C84BE754-EA9B-4C58-8EB1-D0BCB72E7DB8}" srcOrd="6" destOrd="0" presId="urn:microsoft.com/office/officeart/2005/8/layout/chevron2"/>
    <dgm:cxn modelId="{CC68E791-F94B-41ED-B512-0BCFF0F8ACB0}" type="presParOf" srcId="{C84BE754-EA9B-4C58-8EB1-D0BCB72E7DB8}" destId="{CD56B9A4-2EF1-45DB-A3AE-4E575094631A}" srcOrd="0" destOrd="0" presId="urn:microsoft.com/office/officeart/2005/8/layout/chevron2"/>
    <dgm:cxn modelId="{DD2D0560-C89E-4C6A-B518-0F892B170E97}" type="presParOf" srcId="{C84BE754-EA9B-4C58-8EB1-D0BCB72E7DB8}" destId="{59B84D78-D7DC-459E-A6F5-ADE4FD9FAEA4}" srcOrd="1" destOrd="0" presId="urn:microsoft.com/office/officeart/2005/8/layout/chevron2"/>
    <dgm:cxn modelId="{AF895D85-CA4F-4521-A959-9E5CF211F830}" type="presParOf" srcId="{CB5BC81E-34C1-461F-AEE0-A08E2A7DD582}" destId="{519B89BD-5C0D-4DE0-9028-62CAFB3F9B39}" srcOrd="7" destOrd="0" presId="urn:microsoft.com/office/officeart/2005/8/layout/chevron2"/>
    <dgm:cxn modelId="{A4A0397E-C612-4E26-A730-1F44C5041F7A}" type="presParOf" srcId="{CB5BC81E-34C1-461F-AEE0-A08E2A7DD582}" destId="{098E5091-0487-4F3A-9716-3372429796A6}" srcOrd="8" destOrd="0" presId="urn:microsoft.com/office/officeart/2005/8/layout/chevron2"/>
    <dgm:cxn modelId="{B29ECB10-F2A6-4E54-B58F-3B7126078B19}" type="presParOf" srcId="{098E5091-0487-4F3A-9716-3372429796A6}" destId="{AB764805-9ED8-4A22-97DF-2B6048EDDB2C}" srcOrd="0" destOrd="0" presId="urn:microsoft.com/office/officeart/2005/8/layout/chevron2"/>
    <dgm:cxn modelId="{B97C9FF0-D5F7-443A-A958-65DBAB09003A}" type="presParOf" srcId="{098E5091-0487-4F3A-9716-3372429796A6}" destId="{AB55EEBB-79DB-491F-9495-243375861A50}" srcOrd="1" destOrd="0" presId="urn:microsoft.com/office/officeart/2005/8/layout/chevron2"/>
    <dgm:cxn modelId="{0DCDF771-C1DE-4D84-B5D5-14A99F44EE46}" type="presParOf" srcId="{CB5BC81E-34C1-461F-AEE0-A08E2A7DD582}" destId="{E77AFF93-97BD-443A-AA99-ABBC07BE42D5}" srcOrd="9" destOrd="0" presId="urn:microsoft.com/office/officeart/2005/8/layout/chevron2"/>
    <dgm:cxn modelId="{26FA9471-96C1-45F6-97F0-845B1BDE5B7C}" type="presParOf" srcId="{CB5BC81E-34C1-461F-AEE0-A08E2A7DD582}" destId="{7AF35DB4-69E6-4CCE-BAFD-F002954BDF78}" srcOrd="10" destOrd="0" presId="urn:microsoft.com/office/officeart/2005/8/layout/chevron2"/>
    <dgm:cxn modelId="{BDDA07A8-10DC-4958-9E92-EA550B2D724E}" type="presParOf" srcId="{7AF35DB4-69E6-4CCE-BAFD-F002954BDF78}" destId="{D96D3F65-AA62-4C31-908F-3159D6E72990}" srcOrd="0" destOrd="0" presId="urn:microsoft.com/office/officeart/2005/8/layout/chevron2"/>
    <dgm:cxn modelId="{862B6E27-8A61-4232-8BA6-8CE7053DBBF6}" type="presParOf" srcId="{7AF35DB4-69E6-4CCE-BAFD-F002954BDF78}" destId="{D13C05B2-E0F9-46A8-B63E-1BE10CCEF874}" srcOrd="1" destOrd="0" presId="urn:microsoft.com/office/officeart/2005/8/layout/chevron2"/>
    <dgm:cxn modelId="{97624226-2892-4ECA-8CCE-F02870CFD6F4}" type="presParOf" srcId="{CB5BC81E-34C1-461F-AEE0-A08E2A7DD582}" destId="{B7169D1A-E4A9-4F6F-83EE-7B5673D0A3E9}" srcOrd="11" destOrd="0" presId="urn:microsoft.com/office/officeart/2005/8/layout/chevron2"/>
    <dgm:cxn modelId="{80D170AA-9DC0-42D1-8B01-D29EB8814713}" type="presParOf" srcId="{CB5BC81E-34C1-461F-AEE0-A08E2A7DD582}" destId="{4BC567A5-2C42-40E5-ACEE-2688E9F7B0E1}" srcOrd="12" destOrd="0" presId="urn:microsoft.com/office/officeart/2005/8/layout/chevron2"/>
    <dgm:cxn modelId="{0DD513D5-CE8A-4708-92FC-DA17E3A4C68A}" type="presParOf" srcId="{4BC567A5-2C42-40E5-ACEE-2688E9F7B0E1}" destId="{1563D93B-E05A-45D7-890A-ED1E72B0D39A}" srcOrd="0" destOrd="0" presId="urn:microsoft.com/office/officeart/2005/8/layout/chevron2"/>
    <dgm:cxn modelId="{C587D70C-F140-478B-B3CF-6B538DA1050D}" type="presParOf" srcId="{4BC567A5-2C42-40E5-ACEE-2688E9F7B0E1}" destId="{9BA18526-6486-4F51-9126-8F34747C0445}" srcOrd="1" destOrd="0" presId="urn:microsoft.com/office/officeart/2005/8/layout/chevron2"/>
    <dgm:cxn modelId="{17F9D270-CEEB-4DF8-AA98-6C6120586976}" type="presParOf" srcId="{CB5BC81E-34C1-461F-AEE0-A08E2A7DD582}" destId="{192DB5CA-32D3-4AB0-A50F-2AED67C56249}" srcOrd="13" destOrd="0" presId="urn:microsoft.com/office/officeart/2005/8/layout/chevron2"/>
    <dgm:cxn modelId="{1AFB8766-AF9F-4054-8D79-D914D50DA4CD}" type="presParOf" srcId="{CB5BC81E-34C1-461F-AEE0-A08E2A7DD582}" destId="{81A53F65-F1C2-4B73-91EA-9B87D38063FA}" srcOrd="14" destOrd="0" presId="urn:microsoft.com/office/officeart/2005/8/layout/chevron2"/>
    <dgm:cxn modelId="{08EE43EF-4B3B-4182-AD9E-CECDE563622B}" type="presParOf" srcId="{81A53F65-F1C2-4B73-91EA-9B87D38063FA}" destId="{E821AF38-3C01-4132-884F-B9EAA059C756}" srcOrd="0" destOrd="0" presId="urn:microsoft.com/office/officeart/2005/8/layout/chevron2"/>
    <dgm:cxn modelId="{DE5FE90E-7C29-48E6-AD79-BE90C5BE6F3F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6C0C3B-8B44-49E4-9231-0D338A447ED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620E88D-73A2-486E-B450-AB8FC574FD15}">
      <dgm:prSet/>
      <dgm:spPr/>
      <dgm:t>
        <a:bodyPr/>
        <a:lstStyle/>
        <a:p>
          <a:pPr rtl="0"/>
          <a:r>
            <a:rPr lang="en-US" b="1" dirty="0"/>
            <a:t>Team Member</a:t>
          </a:r>
        </a:p>
      </dgm:t>
    </dgm:pt>
    <dgm:pt modelId="{508E4F08-7602-41AC-B796-C600BE3B18D9}" type="sibTrans" cxnId="{76E8C617-37A2-41E0-85F2-8B27683A807E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AB3F411-6114-4944-AA9E-B86EF18F8552}" type="parTrans" cxnId="{76E8C617-37A2-41E0-85F2-8B27683A807E}">
      <dgm:prSet/>
      <dgm:spPr/>
      <dgm:t>
        <a:bodyPr/>
        <a:lstStyle/>
        <a:p>
          <a:endParaRPr lang="en-US"/>
        </a:p>
      </dgm:t>
    </dgm:pt>
    <dgm:pt modelId="{8E9DB18A-A011-4EB1-BB66-2BB17917E618}" type="pres">
      <dgm:prSet presAssocID="{BD6C0C3B-8B44-49E4-9231-0D338A447ED1}" presName="Name0" presStyleCnt="0">
        <dgm:presLayoutVars>
          <dgm:chMax val="7"/>
          <dgm:chPref val="7"/>
          <dgm:dir/>
        </dgm:presLayoutVars>
      </dgm:prSet>
      <dgm:spPr/>
    </dgm:pt>
    <dgm:pt modelId="{8AB77648-3587-444F-99CC-C46024E5E1B2}" type="pres">
      <dgm:prSet presAssocID="{BD6C0C3B-8B44-49E4-9231-0D338A447ED1}" presName="Name1" presStyleCnt="0"/>
      <dgm:spPr/>
    </dgm:pt>
    <dgm:pt modelId="{D1793508-DA3B-41EA-8297-2DCB3EE69E98}" type="pres">
      <dgm:prSet presAssocID="{508E4F08-7602-41AC-B796-C600BE3B18D9}" presName="picture_1" presStyleCnt="0"/>
      <dgm:spPr/>
    </dgm:pt>
    <dgm:pt modelId="{423C42F0-6965-412D-9F72-0247516D126A}" type="pres">
      <dgm:prSet presAssocID="{508E4F08-7602-41AC-B796-C600BE3B18D9}" presName="pictureRepeatNode" presStyleLbl="alignImgPlace1" presStyleIdx="0" presStyleCnt="1" custScaleX="134517" custScaleY="133311" custLinFactNeighborX="-820" custLinFactNeighborY="-1704"/>
      <dgm:spPr/>
      <dgm:t>
        <a:bodyPr/>
        <a:lstStyle/>
        <a:p>
          <a:endParaRPr lang="en-US"/>
        </a:p>
      </dgm:t>
    </dgm:pt>
    <dgm:pt modelId="{81C123EF-E9A7-4A28-AE7D-256B0E026247}" type="pres">
      <dgm:prSet presAssocID="{3620E88D-73A2-486E-B450-AB8FC574FD15}" presName="text_1" presStyleLbl="node1" presStyleIdx="0" presStyleCnt="0" custScaleX="216359" custScaleY="56952" custLinFactY="69770" custLinFactNeighborX="-308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FBE2C4-8158-4094-87D8-AB2CAD1E39CF}" type="presOf" srcId="{508E4F08-7602-41AC-B796-C600BE3B18D9}" destId="{423C42F0-6965-412D-9F72-0247516D126A}" srcOrd="0" destOrd="0" presId="urn:microsoft.com/office/officeart/2008/layout/CircularPictureCallout"/>
    <dgm:cxn modelId="{C20ED64F-5789-43A9-9804-FD2D6C1177D0}" type="presOf" srcId="{BD6C0C3B-8B44-49E4-9231-0D338A447ED1}" destId="{8E9DB18A-A011-4EB1-BB66-2BB17917E618}" srcOrd="0" destOrd="0" presId="urn:microsoft.com/office/officeart/2008/layout/CircularPictureCallout"/>
    <dgm:cxn modelId="{E3D47CF8-E643-4B39-B013-33ACDD709D67}" type="presOf" srcId="{3620E88D-73A2-486E-B450-AB8FC574FD15}" destId="{81C123EF-E9A7-4A28-AE7D-256B0E026247}" srcOrd="0" destOrd="0" presId="urn:microsoft.com/office/officeart/2008/layout/CircularPictureCallout"/>
    <dgm:cxn modelId="{76E8C617-37A2-41E0-85F2-8B27683A807E}" srcId="{BD6C0C3B-8B44-49E4-9231-0D338A447ED1}" destId="{3620E88D-73A2-486E-B450-AB8FC574FD15}" srcOrd="0" destOrd="0" parTransId="{1AB3F411-6114-4944-AA9E-B86EF18F8552}" sibTransId="{508E4F08-7602-41AC-B796-C600BE3B18D9}"/>
    <dgm:cxn modelId="{60967F90-37B5-4D52-8DFC-88CD992C5204}" type="presParOf" srcId="{8E9DB18A-A011-4EB1-BB66-2BB17917E618}" destId="{8AB77648-3587-444F-99CC-C46024E5E1B2}" srcOrd="0" destOrd="0" presId="urn:microsoft.com/office/officeart/2008/layout/CircularPictureCallout"/>
    <dgm:cxn modelId="{F73E7C0D-145B-43CE-911A-021993CDAE6C}" type="presParOf" srcId="{8AB77648-3587-444F-99CC-C46024E5E1B2}" destId="{D1793508-DA3B-41EA-8297-2DCB3EE69E98}" srcOrd="0" destOrd="0" presId="urn:microsoft.com/office/officeart/2008/layout/CircularPictureCallout"/>
    <dgm:cxn modelId="{CAFDAEBB-8B01-4FE1-AD73-CCB6601F24FD}" type="presParOf" srcId="{D1793508-DA3B-41EA-8297-2DCB3EE69E98}" destId="{423C42F0-6965-412D-9F72-0247516D126A}" srcOrd="0" destOrd="0" presId="urn:microsoft.com/office/officeart/2008/layout/CircularPictureCallout"/>
    <dgm:cxn modelId="{9ACA0BEA-5B4A-49DF-9828-30C4560D65EE}" type="presParOf" srcId="{8AB77648-3587-444F-99CC-C46024E5E1B2}" destId="{81C123EF-E9A7-4A28-AE7D-256B0E02624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EBDE44-5D05-420F-9414-1426F71789D2}" type="presOf" srcId="{6E1CB79C-082E-4FD9-979F-2F5FE3469066}" destId="{9BA18526-6486-4F51-9126-8F34747C0445}" srcOrd="0" destOrd="0" presId="urn:microsoft.com/office/officeart/2005/8/layout/chevron2"/>
    <dgm:cxn modelId="{FBE02932-D74D-420C-9991-CEFFFB9729F9}" type="presOf" srcId="{2345D3C7-FF4E-4065-9496-890DBDEAC645}" destId="{AB764805-9ED8-4A22-97DF-2B6048EDDB2C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EECE3EF2-BC72-462D-9057-98D0649C9A4F}" type="presOf" srcId="{82265FDF-DC26-4282-9BFC-B99E1CBAC5AD}" destId="{D96D3F65-AA62-4C31-908F-3159D6E7299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6407068-96B4-4439-8B39-6B560FA9E306}" type="presOf" srcId="{ECB44D63-D008-41C6-8169-CD0F31AD92B9}" destId="{A0BC7744-1325-4953-B513-8EF9CB308518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9E831CB9-2BE9-4757-98D4-59EBF8447CA6}" type="presOf" srcId="{74EE1953-5336-4A0D-8F0C-7FB7EFAC1F24}" destId="{EDCE8510-088E-4B40-A9FC-2856BC639789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DD1ADB47-4A50-48CB-BEE0-FE8C41718E4F}" type="presOf" srcId="{D83380F0-AC0B-4F09-B351-22EBCE319DAC}" destId="{AB55EEBB-79DB-491F-9495-243375861A50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E6E0011D-4D88-4E30-AB66-778DD58B40D2}" type="presOf" srcId="{52F5437C-5701-4FDB-9287-32659CAA5A36}" destId="{59B84D78-D7DC-459E-A6F5-ADE4FD9FAEA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001AC8E1-CAF3-46C3-B1AE-BAC207E0F757}" type="presOf" srcId="{2A9E7809-7040-4067-909F-D04A93DBB7DC}" destId="{C2C51B65-D59D-43EB-84E6-50F794A93A18}" srcOrd="0" destOrd="0" presId="urn:microsoft.com/office/officeart/2005/8/layout/chevron2"/>
    <dgm:cxn modelId="{36B1F948-B902-423D-84F1-A8D76B00482B}" type="presOf" srcId="{8CEE3983-4E62-4D56-B2D9-BE6E31E51C99}" destId="{CB5BC81E-34C1-461F-AEE0-A08E2A7DD582}" srcOrd="0" destOrd="0" presId="urn:microsoft.com/office/officeart/2005/8/layout/chevron2"/>
    <dgm:cxn modelId="{61FB9947-9AE4-4AA3-90DB-DAF5F7854F4C}" type="presOf" srcId="{05D10E5F-211E-4A68-B291-6E77ED6ADF59}" destId="{D13C05B2-E0F9-46A8-B63E-1BE10CCEF874}" srcOrd="0" destOrd="0" presId="urn:microsoft.com/office/officeart/2005/8/layout/chevron2"/>
    <dgm:cxn modelId="{032E7131-E591-4A61-B099-69BDCF33B620}" type="presOf" srcId="{865F8E1D-EC2C-4EB8-A357-359724A27BBA}" destId="{1125E32B-1BA7-44D7-8FA3-5975E418EE74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07371D01-4142-421D-9F69-37FC955D536D}" type="presOf" srcId="{4A78F6FB-3DBE-43F3-94C1-363840DE9C94}" destId="{4E978C87-A02B-43BA-ACA1-4A4997A342B5}" srcOrd="0" destOrd="0" presId="urn:microsoft.com/office/officeart/2005/8/layout/chevron2"/>
    <dgm:cxn modelId="{C27EF9DA-F4D6-4BBD-9F86-7DEDD0CB8EBA}" type="presOf" srcId="{7B4300CA-65C1-4858-AB0E-ABD01227017C}" destId="{E821AF38-3C01-4132-884F-B9EAA059C756}" srcOrd="0" destOrd="0" presId="urn:microsoft.com/office/officeart/2005/8/layout/chevron2"/>
    <dgm:cxn modelId="{A8EB3D2A-0916-4D5E-91DC-81EF4AFFFBED}" type="presOf" srcId="{F23813DE-C0CA-4384-9E08-DE6472EF48AE}" destId="{C5D252CF-D3B2-48F4-BD8D-3634E54F086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0FC0AAF5-ACE5-419F-BA28-E9C4A85B1E0F}" type="presOf" srcId="{0B6B8DCC-D974-4572-98E1-84674B67A53E}" destId="{72AA5AA9-B676-4657-BD25-A33E6CC9E903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E264C389-2031-46CF-875F-944875D6D7D1}" type="presOf" srcId="{423D3C63-221C-4C00-91F3-7057FAC8F7EE}" destId="{1563D93B-E05A-45D7-890A-ED1E72B0D39A}" srcOrd="0" destOrd="0" presId="urn:microsoft.com/office/officeart/2005/8/layout/chevron2"/>
    <dgm:cxn modelId="{8D2C6EE5-1334-4B19-8F80-12AB9D423388}" type="presOf" srcId="{836E762E-7353-400E-8B31-8B21089FD44C}" destId="{CD56B9A4-2EF1-45DB-A3AE-4E575094631A}" srcOrd="0" destOrd="0" presId="urn:microsoft.com/office/officeart/2005/8/layout/chevron2"/>
    <dgm:cxn modelId="{1FB010D2-F885-45F8-9AA5-752EA6994E73}" type="presParOf" srcId="{CB5BC81E-34C1-461F-AEE0-A08E2A7DD582}" destId="{EDA913A9-5747-481E-8177-3D84815BDD37}" srcOrd="0" destOrd="0" presId="urn:microsoft.com/office/officeart/2005/8/layout/chevron2"/>
    <dgm:cxn modelId="{5A3386E3-F022-435A-8CA8-E21EE223442B}" type="presParOf" srcId="{EDA913A9-5747-481E-8177-3D84815BDD37}" destId="{4E978C87-A02B-43BA-ACA1-4A4997A342B5}" srcOrd="0" destOrd="0" presId="urn:microsoft.com/office/officeart/2005/8/layout/chevron2"/>
    <dgm:cxn modelId="{66E8C922-EDC0-444C-8555-C2D603D36FC9}" type="presParOf" srcId="{EDA913A9-5747-481E-8177-3D84815BDD37}" destId="{EDCE8510-088E-4B40-A9FC-2856BC639789}" srcOrd="1" destOrd="0" presId="urn:microsoft.com/office/officeart/2005/8/layout/chevron2"/>
    <dgm:cxn modelId="{9FF92022-E18A-4BDC-AD8D-2586E54F910D}" type="presParOf" srcId="{CB5BC81E-34C1-461F-AEE0-A08E2A7DD582}" destId="{AEADB3D5-E5B9-4AB7-816C-17D97FB1D0C3}" srcOrd="1" destOrd="0" presId="urn:microsoft.com/office/officeart/2005/8/layout/chevron2"/>
    <dgm:cxn modelId="{664031E1-F963-49F9-B0F2-E9204ED62CD9}" type="presParOf" srcId="{CB5BC81E-34C1-461F-AEE0-A08E2A7DD582}" destId="{1B306539-7BD0-4376-9492-F1310A7BD0BC}" srcOrd="2" destOrd="0" presId="urn:microsoft.com/office/officeart/2005/8/layout/chevron2"/>
    <dgm:cxn modelId="{A04F24ED-551F-42E3-8ACB-D43ABC0BC335}" type="presParOf" srcId="{1B306539-7BD0-4376-9492-F1310A7BD0BC}" destId="{72AA5AA9-B676-4657-BD25-A33E6CC9E903}" srcOrd="0" destOrd="0" presId="urn:microsoft.com/office/officeart/2005/8/layout/chevron2"/>
    <dgm:cxn modelId="{79E46D58-F8E7-4102-B2C1-95B895CC3229}" type="presParOf" srcId="{1B306539-7BD0-4376-9492-F1310A7BD0BC}" destId="{C2C51B65-D59D-43EB-84E6-50F794A93A18}" srcOrd="1" destOrd="0" presId="urn:microsoft.com/office/officeart/2005/8/layout/chevron2"/>
    <dgm:cxn modelId="{F014DBA5-BB61-42DA-BC76-CA1FA96F68DD}" type="presParOf" srcId="{CB5BC81E-34C1-461F-AEE0-A08E2A7DD582}" destId="{8CBB67B2-1887-4938-A6ED-51C5456B83E1}" srcOrd="3" destOrd="0" presId="urn:microsoft.com/office/officeart/2005/8/layout/chevron2"/>
    <dgm:cxn modelId="{8ACF7E41-F692-4D05-9E2C-D78195E5E016}" type="presParOf" srcId="{CB5BC81E-34C1-461F-AEE0-A08E2A7DD582}" destId="{904F4AB7-01BB-47E8-ACFF-90C8F7BDDBB6}" srcOrd="4" destOrd="0" presId="urn:microsoft.com/office/officeart/2005/8/layout/chevron2"/>
    <dgm:cxn modelId="{9047A516-260E-4AD6-B394-BD5A2555465A}" type="presParOf" srcId="{904F4AB7-01BB-47E8-ACFF-90C8F7BDDBB6}" destId="{C5D252CF-D3B2-48F4-BD8D-3634E54F0860}" srcOrd="0" destOrd="0" presId="urn:microsoft.com/office/officeart/2005/8/layout/chevron2"/>
    <dgm:cxn modelId="{4E7B1304-72E4-4D8F-85E5-2E9E4DED1C5D}" type="presParOf" srcId="{904F4AB7-01BB-47E8-ACFF-90C8F7BDDBB6}" destId="{1125E32B-1BA7-44D7-8FA3-5975E418EE74}" srcOrd="1" destOrd="0" presId="urn:microsoft.com/office/officeart/2005/8/layout/chevron2"/>
    <dgm:cxn modelId="{BE44C319-6DC8-4353-A2C6-2BBF502556B1}" type="presParOf" srcId="{CB5BC81E-34C1-461F-AEE0-A08E2A7DD582}" destId="{259A202E-CBE6-443F-A9D1-22A2733AA29A}" srcOrd="5" destOrd="0" presId="urn:microsoft.com/office/officeart/2005/8/layout/chevron2"/>
    <dgm:cxn modelId="{CED4E386-9687-47C4-B495-02F21706468B}" type="presParOf" srcId="{CB5BC81E-34C1-461F-AEE0-A08E2A7DD582}" destId="{C84BE754-EA9B-4C58-8EB1-D0BCB72E7DB8}" srcOrd="6" destOrd="0" presId="urn:microsoft.com/office/officeart/2005/8/layout/chevron2"/>
    <dgm:cxn modelId="{9CE16A12-F2F3-48BD-B1AD-20CD834D9F07}" type="presParOf" srcId="{C84BE754-EA9B-4C58-8EB1-D0BCB72E7DB8}" destId="{CD56B9A4-2EF1-45DB-A3AE-4E575094631A}" srcOrd="0" destOrd="0" presId="urn:microsoft.com/office/officeart/2005/8/layout/chevron2"/>
    <dgm:cxn modelId="{24E1EE4F-50C7-4117-9F35-81AD00F699AE}" type="presParOf" srcId="{C84BE754-EA9B-4C58-8EB1-D0BCB72E7DB8}" destId="{59B84D78-D7DC-459E-A6F5-ADE4FD9FAEA4}" srcOrd="1" destOrd="0" presId="urn:microsoft.com/office/officeart/2005/8/layout/chevron2"/>
    <dgm:cxn modelId="{E9145E50-2F17-473E-A9A0-F8F69CFFE5AF}" type="presParOf" srcId="{CB5BC81E-34C1-461F-AEE0-A08E2A7DD582}" destId="{519B89BD-5C0D-4DE0-9028-62CAFB3F9B39}" srcOrd="7" destOrd="0" presId="urn:microsoft.com/office/officeart/2005/8/layout/chevron2"/>
    <dgm:cxn modelId="{B058F96A-8DFA-4D6C-8BAF-593049B9B36D}" type="presParOf" srcId="{CB5BC81E-34C1-461F-AEE0-A08E2A7DD582}" destId="{098E5091-0487-4F3A-9716-3372429796A6}" srcOrd="8" destOrd="0" presId="urn:microsoft.com/office/officeart/2005/8/layout/chevron2"/>
    <dgm:cxn modelId="{FB592FB4-4A24-4EF2-9237-7C488DB8E00D}" type="presParOf" srcId="{098E5091-0487-4F3A-9716-3372429796A6}" destId="{AB764805-9ED8-4A22-97DF-2B6048EDDB2C}" srcOrd="0" destOrd="0" presId="urn:microsoft.com/office/officeart/2005/8/layout/chevron2"/>
    <dgm:cxn modelId="{B1F607B9-F02E-423E-AC4C-5F0055519F21}" type="presParOf" srcId="{098E5091-0487-4F3A-9716-3372429796A6}" destId="{AB55EEBB-79DB-491F-9495-243375861A50}" srcOrd="1" destOrd="0" presId="urn:microsoft.com/office/officeart/2005/8/layout/chevron2"/>
    <dgm:cxn modelId="{3AF1E0BF-8A4C-4DD7-BA62-4C845E3DC0F5}" type="presParOf" srcId="{CB5BC81E-34C1-461F-AEE0-A08E2A7DD582}" destId="{E77AFF93-97BD-443A-AA99-ABBC07BE42D5}" srcOrd="9" destOrd="0" presId="urn:microsoft.com/office/officeart/2005/8/layout/chevron2"/>
    <dgm:cxn modelId="{439D17C1-849D-41F4-A0BE-546F9C38BE43}" type="presParOf" srcId="{CB5BC81E-34C1-461F-AEE0-A08E2A7DD582}" destId="{7AF35DB4-69E6-4CCE-BAFD-F002954BDF78}" srcOrd="10" destOrd="0" presId="urn:microsoft.com/office/officeart/2005/8/layout/chevron2"/>
    <dgm:cxn modelId="{9DA01ACF-524A-4954-AFAF-E6086F73BE99}" type="presParOf" srcId="{7AF35DB4-69E6-4CCE-BAFD-F002954BDF78}" destId="{D96D3F65-AA62-4C31-908F-3159D6E72990}" srcOrd="0" destOrd="0" presId="urn:microsoft.com/office/officeart/2005/8/layout/chevron2"/>
    <dgm:cxn modelId="{6096EBD3-C474-48A1-B3F9-0CF130BAB79A}" type="presParOf" srcId="{7AF35DB4-69E6-4CCE-BAFD-F002954BDF78}" destId="{D13C05B2-E0F9-46A8-B63E-1BE10CCEF874}" srcOrd="1" destOrd="0" presId="urn:microsoft.com/office/officeart/2005/8/layout/chevron2"/>
    <dgm:cxn modelId="{3D087473-18F5-41E6-A981-BF401DADAA66}" type="presParOf" srcId="{CB5BC81E-34C1-461F-AEE0-A08E2A7DD582}" destId="{B7169D1A-E4A9-4F6F-83EE-7B5673D0A3E9}" srcOrd="11" destOrd="0" presId="urn:microsoft.com/office/officeart/2005/8/layout/chevron2"/>
    <dgm:cxn modelId="{0AC87BC3-09FF-4050-B8BC-6AE442EA3326}" type="presParOf" srcId="{CB5BC81E-34C1-461F-AEE0-A08E2A7DD582}" destId="{4BC567A5-2C42-40E5-ACEE-2688E9F7B0E1}" srcOrd="12" destOrd="0" presId="urn:microsoft.com/office/officeart/2005/8/layout/chevron2"/>
    <dgm:cxn modelId="{C26C326D-259B-4664-9EDE-8D84A488BEBD}" type="presParOf" srcId="{4BC567A5-2C42-40E5-ACEE-2688E9F7B0E1}" destId="{1563D93B-E05A-45D7-890A-ED1E72B0D39A}" srcOrd="0" destOrd="0" presId="urn:microsoft.com/office/officeart/2005/8/layout/chevron2"/>
    <dgm:cxn modelId="{96B1421A-C211-4F35-985F-559207DFFA48}" type="presParOf" srcId="{4BC567A5-2C42-40E5-ACEE-2688E9F7B0E1}" destId="{9BA18526-6486-4F51-9126-8F34747C0445}" srcOrd="1" destOrd="0" presId="urn:microsoft.com/office/officeart/2005/8/layout/chevron2"/>
    <dgm:cxn modelId="{2301AD8D-1878-48F4-87AD-1383C755AC58}" type="presParOf" srcId="{CB5BC81E-34C1-461F-AEE0-A08E2A7DD582}" destId="{192DB5CA-32D3-4AB0-A50F-2AED67C56249}" srcOrd="13" destOrd="0" presId="urn:microsoft.com/office/officeart/2005/8/layout/chevron2"/>
    <dgm:cxn modelId="{7C4607BC-C94A-41FC-A613-37117CF82B38}" type="presParOf" srcId="{CB5BC81E-34C1-461F-AEE0-A08E2A7DD582}" destId="{81A53F65-F1C2-4B73-91EA-9B87D38063FA}" srcOrd="14" destOrd="0" presId="urn:microsoft.com/office/officeart/2005/8/layout/chevron2"/>
    <dgm:cxn modelId="{74A75217-F312-4255-B39C-0FC92E2FDA42}" type="presParOf" srcId="{81A53F65-F1C2-4B73-91EA-9B87D38063FA}" destId="{E821AF38-3C01-4132-884F-B9EAA059C756}" srcOrd="0" destOrd="0" presId="urn:microsoft.com/office/officeart/2005/8/layout/chevron2"/>
    <dgm:cxn modelId="{ABAA04FC-D2C6-406A-A3EC-F5A03739303A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4DC5C4-AE3D-4DD3-8319-C63D4DBB5202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5649AC2D-13E2-44D5-A324-6F9A9C7F2806}" type="presOf" srcId="{2345D3C7-FF4E-4065-9496-890DBDEAC645}" destId="{AB764805-9ED8-4A22-97DF-2B6048EDDB2C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A1CAF0CA-97A8-4CF3-B499-E424EC00E56D}" type="presOf" srcId="{74EE1953-5336-4A0D-8F0C-7FB7EFAC1F24}" destId="{EDCE8510-088E-4B40-A9FC-2856BC639789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802B466-975F-45AD-889D-DB5005392A60}" type="presOf" srcId="{6E1CB79C-082E-4FD9-979F-2F5FE3469066}" destId="{9BA18526-6486-4F51-9126-8F34747C0445}" srcOrd="0" destOrd="0" presId="urn:microsoft.com/office/officeart/2005/8/layout/chevron2"/>
    <dgm:cxn modelId="{B15D6E54-F7BC-42D3-AA63-1C3967A28DF3}" type="presOf" srcId="{423D3C63-221C-4C00-91F3-7057FAC8F7EE}" destId="{1563D93B-E05A-45D7-890A-ED1E72B0D39A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491312D8-FD84-4003-9A34-147A29513B4F}" type="presOf" srcId="{05D10E5F-211E-4A68-B291-6E77ED6ADF59}" destId="{D13C05B2-E0F9-46A8-B63E-1BE10CCEF874}" srcOrd="0" destOrd="0" presId="urn:microsoft.com/office/officeart/2005/8/layout/chevron2"/>
    <dgm:cxn modelId="{E930290E-5068-4CD0-A0C7-0B31FA210166}" type="presOf" srcId="{836E762E-7353-400E-8B31-8B21089FD44C}" destId="{CD56B9A4-2EF1-45DB-A3AE-4E575094631A}" srcOrd="0" destOrd="0" presId="urn:microsoft.com/office/officeart/2005/8/layout/chevron2"/>
    <dgm:cxn modelId="{00252C9C-7C3C-4365-B12F-C0988E1CFB0C}" type="presOf" srcId="{4A78F6FB-3DBE-43F3-94C1-363840DE9C94}" destId="{4E978C87-A02B-43BA-ACA1-4A4997A342B5}" srcOrd="0" destOrd="0" presId="urn:microsoft.com/office/officeart/2005/8/layout/chevron2"/>
    <dgm:cxn modelId="{E0A4D993-4F37-4B48-AAA7-A2E65261B247}" type="presOf" srcId="{8CEE3983-4E62-4D56-B2D9-BE6E31E51C99}" destId="{CB5BC81E-34C1-461F-AEE0-A08E2A7DD582}" srcOrd="0" destOrd="0" presId="urn:microsoft.com/office/officeart/2005/8/layout/chevron2"/>
    <dgm:cxn modelId="{D9E112C9-B37C-4806-8855-547D1393A69A}" type="presOf" srcId="{82265FDF-DC26-4282-9BFC-B99E1CBAC5AD}" destId="{D96D3F65-AA62-4C31-908F-3159D6E7299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449BC6FC-58A4-41AF-8D04-DFDEA3D4660A}" type="presOf" srcId="{D83380F0-AC0B-4F09-B351-22EBCE319DAC}" destId="{AB55EEBB-79DB-491F-9495-243375861A50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FAF6BB36-5F0B-4029-92FF-3BA7BB202ADC}" type="presOf" srcId="{F23813DE-C0CA-4384-9E08-DE6472EF48AE}" destId="{C5D252CF-D3B2-48F4-BD8D-3634E54F0860}" srcOrd="0" destOrd="0" presId="urn:microsoft.com/office/officeart/2005/8/layout/chevron2"/>
    <dgm:cxn modelId="{9ABB5D75-D904-4FE7-8ED5-6AAC3BDD1C0D}" type="presOf" srcId="{0B6B8DCC-D974-4572-98E1-84674B67A53E}" destId="{72AA5AA9-B676-4657-BD25-A33E6CC9E903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FB8EA10-8A4E-4D43-9D38-9D33B46DCDA4}" type="presOf" srcId="{2A9E7809-7040-4067-909F-D04A93DBB7DC}" destId="{C2C51B65-D59D-43EB-84E6-50F794A93A18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E462F4C0-F438-4125-AC6C-C4DF86262A13}" type="presOf" srcId="{ECB44D63-D008-41C6-8169-CD0F31AD92B9}" destId="{A0BC7744-1325-4953-B513-8EF9CB308518}" srcOrd="0" destOrd="0" presId="urn:microsoft.com/office/officeart/2005/8/layout/chevron2"/>
    <dgm:cxn modelId="{B7258822-0EA4-4DE2-8814-8DE8B1EC3A41}" type="presOf" srcId="{865F8E1D-EC2C-4EB8-A357-359724A27BBA}" destId="{1125E32B-1BA7-44D7-8FA3-5975E418EE74}" srcOrd="0" destOrd="0" presId="urn:microsoft.com/office/officeart/2005/8/layout/chevron2"/>
    <dgm:cxn modelId="{DBA64673-8212-4390-878A-520077C32BFE}" type="presOf" srcId="{52F5437C-5701-4FDB-9287-32659CAA5A36}" destId="{59B84D78-D7DC-459E-A6F5-ADE4FD9FAEA4}" srcOrd="0" destOrd="0" presId="urn:microsoft.com/office/officeart/2005/8/layout/chevron2"/>
    <dgm:cxn modelId="{9994FE7E-B4AD-4D35-BEA2-5B91924328B7}" type="presParOf" srcId="{CB5BC81E-34C1-461F-AEE0-A08E2A7DD582}" destId="{EDA913A9-5747-481E-8177-3D84815BDD37}" srcOrd="0" destOrd="0" presId="urn:microsoft.com/office/officeart/2005/8/layout/chevron2"/>
    <dgm:cxn modelId="{0C441425-B324-44ED-89B1-83D01B85A8AF}" type="presParOf" srcId="{EDA913A9-5747-481E-8177-3D84815BDD37}" destId="{4E978C87-A02B-43BA-ACA1-4A4997A342B5}" srcOrd="0" destOrd="0" presId="urn:microsoft.com/office/officeart/2005/8/layout/chevron2"/>
    <dgm:cxn modelId="{2F192D57-597B-485E-93D5-AF7F7DC8F209}" type="presParOf" srcId="{EDA913A9-5747-481E-8177-3D84815BDD37}" destId="{EDCE8510-088E-4B40-A9FC-2856BC639789}" srcOrd="1" destOrd="0" presId="urn:microsoft.com/office/officeart/2005/8/layout/chevron2"/>
    <dgm:cxn modelId="{D903DE22-6B66-48A0-BA4F-4BDFF66077B1}" type="presParOf" srcId="{CB5BC81E-34C1-461F-AEE0-A08E2A7DD582}" destId="{AEADB3D5-E5B9-4AB7-816C-17D97FB1D0C3}" srcOrd="1" destOrd="0" presId="urn:microsoft.com/office/officeart/2005/8/layout/chevron2"/>
    <dgm:cxn modelId="{3BDAA14C-CE40-4905-8909-C1B1DE7AAA6B}" type="presParOf" srcId="{CB5BC81E-34C1-461F-AEE0-A08E2A7DD582}" destId="{1B306539-7BD0-4376-9492-F1310A7BD0BC}" srcOrd="2" destOrd="0" presId="urn:microsoft.com/office/officeart/2005/8/layout/chevron2"/>
    <dgm:cxn modelId="{A02E6F24-0EA7-4710-A897-7409971AEDB1}" type="presParOf" srcId="{1B306539-7BD0-4376-9492-F1310A7BD0BC}" destId="{72AA5AA9-B676-4657-BD25-A33E6CC9E903}" srcOrd="0" destOrd="0" presId="urn:microsoft.com/office/officeart/2005/8/layout/chevron2"/>
    <dgm:cxn modelId="{300F9711-1D27-489A-84CB-8DC00CF3565E}" type="presParOf" srcId="{1B306539-7BD0-4376-9492-F1310A7BD0BC}" destId="{C2C51B65-D59D-43EB-84E6-50F794A93A18}" srcOrd="1" destOrd="0" presId="urn:microsoft.com/office/officeart/2005/8/layout/chevron2"/>
    <dgm:cxn modelId="{C96DDE5B-A19F-4906-9683-8DD5E86E7EC9}" type="presParOf" srcId="{CB5BC81E-34C1-461F-AEE0-A08E2A7DD582}" destId="{8CBB67B2-1887-4938-A6ED-51C5456B83E1}" srcOrd="3" destOrd="0" presId="urn:microsoft.com/office/officeart/2005/8/layout/chevron2"/>
    <dgm:cxn modelId="{D8B1AE16-4C88-4411-AFE5-CF4B3156F6B6}" type="presParOf" srcId="{CB5BC81E-34C1-461F-AEE0-A08E2A7DD582}" destId="{904F4AB7-01BB-47E8-ACFF-90C8F7BDDBB6}" srcOrd="4" destOrd="0" presId="urn:microsoft.com/office/officeart/2005/8/layout/chevron2"/>
    <dgm:cxn modelId="{DFA1A217-83CA-4892-945D-3733039FA0CD}" type="presParOf" srcId="{904F4AB7-01BB-47E8-ACFF-90C8F7BDDBB6}" destId="{C5D252CF-D3B2-48F4-BD8D-3634E54F0860}" srcOrd="0" destOrd="0" presId="urn:microsoft.com/office/officeart/2005/8/layout/chevron2"/>
    <dgm:cxn modelId="{0171CF06-7062-4E89-A452-0F52A05F1885}" type="presParOf" srcId="{904F4AB7-01BB-47E8-ACFF-90C8F7BDDBB6}" destId="{1125E32B-1BA7-44D7-8FA3-5975E418EE74}" srcOrd="1" destOrd="0" presId="urn:microsoft.com/office/officeart/2005/8/layout/chevron2"/>
    <dgm:cxn modelId="{55587A48-68B5-445B-9B3B-4122FEE1F281}" type="presParOf" srcId="{CB5BC81E-34C1-461F-AEE0-A08E2A7DD582}" destId="{259A202E-CBE6-443F-A9D1-22A2733AA29A}" srcOrd="5" destOrd="0" presId="urn:microsoft.com/office/officeart/2005/8/layout/chevron2"/>
    <dgm:cxn modelId="{FFFD73E2-4F8C-446E-AAEA-62673804679F}" type="presParOf" srcId="{CB5BC81E-34C1-461F-AEE0-A08E2A7DD582}" destId="{C84BE754-EA9B-4C58-8EB1-D0BCB72E7DB8}" srcOrd="6" destOrd="0" presId="urn:microsoft.com/office/officeart/2005/8/layout/chevron2"/>
    <dgm:cxn modelId="{01A013EE-621B-459E-AC5F-4405AEBCBFE0}" type="presParOf" srcId="{C84BE754-EA9B-4C58-8EB1-D0BCB72E7DB8}" destId="{CD56B9A4-2EF1-45DB-A3AE-4E575094631A}" srcOrd="0" destOrd="0" presId="urn:microsoft.com/office/officeart/2005/8/layout/chevron2"/>
    <dgm:cxn modelId="{E5FA8A51-A96B-4472-9F23-EFCE2B0E13C3}" type="presParOf" srcId="{C84BE754-EA9B-4C58-8EB1-D0BCB72E7DB8}" destId="{59B84D78-D7DC-459E-A6F5-ADE4FD9FAEA4}" srcOrd="1" destOrd="0" presId="urn:microsoft.com/office/officeart/2005/8/layout/chevron2"/>
    <dgm:cxn modelId="{304EDF6B-60C8-4FCA-93C9-7B2C989A3B90}" type="presParOf" srcId="{CB5BC81E-34C1-461F-AEE0-A08E2A7DD582}" destId="{519B89BD-5C0D-4DE0-9028-62CAFB3F9B39}" srcOrd="7" destOrd="0" presId="urn:microsoft.com/office/officeart/2005/8/layout/chevron2"/>
    <dgm:cxn modelId="{669CB9E2-04DF-46F1-8E4C-9882240362A7}" type="presParOf" srcId="{CB5BC81E-34C1-461F-AEE0-A08E2A7DD582}" destId="{098E5091-0487-4F3A-9716-3372429796A6}" srcOrd="8" destOrd="0" presId="urn:microsoft.com/office/officeart/2005/8/layout/chevron2"/>
    <dgm:cxn modelId="{6FCC9650-2948-4292-AAF2-4A8BB470A9EE}" type="presParOf" srcId="{098E5091-0487-4F3A-9716-3372429796A6}" destId="{AB764805-9ED8-4A22-97DF-2B6048EDDB2C}" srcOrd="0" destOrd="0" presId="urn:microsoft.com/office/officeart/2005/8/layout/chevron2"/>
    <dgm:cxn modelId="{5E29BBA3-3329-47B2-B0C8-86BF5A1069E7}" type="presParOf" srcId="{098E5091-0487-4F3A-9716-3372429796A6}" destId="{AB55EEBB-79DB-491F-9495-243375861A50}" srcOrd="1" destOrd="0" presId="urn:microsoft.com/office/officeart/2005/8/layout/chevron2"/>
    <dgm:cxn modelId="{C9CE73D2-A9FD-438B-8332-491508642D63}" type="presParOf" srcId="{CB5BC81E-34C1-461F-AEE0-A08E2A7DD582}" destId="{E77AFF93-97BD-443A-AA99-ABBC07BE42D5}" srcOrd="9" destOrd="0" presId="urn:microsoft.com/office/officeart/2005/8/layout/chevron2"/>
    <dgm:cxn modelId="{82B17D65-7223-404D-9760-717E38EEB842}" type="presParOf" srcId="{CB5BC81E-34C1-461F-AEE0-A08E2A7DD582}" destId="{7AF35DB4-69E6-4CCE-BAFD-F002954BDF78}" srcOrd="10" destOrd="0" presId="urn:microsoft.com/office/officeart/2005/8/layout/chevron2"/>
    <dgm:cxn modelId="{B3869345-A79C-40F8-A65C-7C2ED45FFD2A}" type="presParOf" srcId="{7AF35DB4-69E6-4CCE-BAFD-F002954BDF78}" destId="{D96D3F65-AA62-4C31-908F-3159D6E72990}" srcOrd="0" destOrd="0" presId="urn:microsoft.com/office/officeart/2005/8/layout/chevron2"/>
    <dgm:cxn modelId="{1592D468-6F01-4D28-9784-739C2305B009}" type="presParOf" srcId="{7AF35DB4-69E6-4CCE-BAFD-F002954BDF78}" destId="{D13C05B2-E0F9-46A8-B63E-1BE10CCEF874}" srcOrd="1" destOrd="0" presId="urn:microsoft.com/office/officeart/2005/8/layout/chevron2"/>
    <dgm:cxn modelId="{64D3F673-D6C3-4A78-91C4-1A3967AC2EA8}" type="presParOf" srcId="{CB5BC81E-34C1-461F-AEE0-A08E2A7DD582}" destId="{B7169D1A-E4A9-4F6F-83EE-7B5673D0A3E9}" srcOrd="11" destOrd="0" presId="urn:microsoft.com/office/officeart/2005/8/layout/chevron2"/>
    <dgm:cxn modelId="{B5482B96-03EF-452E-9051-54819F55D2BF}" type="presParOf" srcId="{CB5BC81E-34C1-461F-AEE0-A08E2A7DD582}" destId="{4BC567A5-2C42-40E5-ACEE-2688E9F7B0E1}" srcOrd="12" destOrd="0" presId="urn:microsoft.com/office/officeart/2005/8/layout/chevron2"/>
    <dgm:cxn modelId="{0F406AEC-D40E-49FA-8CC5-84E5B89AFFB5}" type="presParOf" srcId="{4BC567A5-2C42-40E5-ACEE-2688E9F7B0E1}" destId="{1563D93B-E05A-45D7-890A-ED1E72B0D39A}" srcOrd="0" destOrd="0" presId="urn:microsoft.com/office/officeart/2005/8/layout/chevron2"/>
    <dgm:cxn modelId="{051150B6-85E3-4395-9213-247A5717F8CB}" type="presParOf" srcId="{4BC567A5-2C42-40E5-ACEE-2688E9F7B0E1}" destId="{9BA18526-6486-4F51-9126-8F34747C0445}" srcOrd="1" destOrd="0" presId="urn:microsoft.com/office/officeart/2005/8/layout/chevron2"/>
    <dgm:cxn modelId="{9BDAE565-0B35-4CCD-A49D-CDAD87164F4D}" type="presParOf" srcId="{CB5BC81E-34C1-461F-AEE0-A08E2A7DD582}" destId="{192DB5CA-32D3-4AB0-A50F-2AED67C56249}" srcOrd="13" destOrd="0" presId="urn:microsoft.com/office/officeart/2005/8/layout/chevron2"/>
    <dgm:cxn modelId="{95F3CB16-C5F1-4BC1-BD1D-1DD631016BEF}" type="presParOf" srcId="{CB5BC81E-34C1-461F-AEE0-A08E2A7DD582}" destId="{81A53F65-F1C2-4B73-91EA-9B87D38063FA}" srcOrd="14" destOrd="0" presId="urn:microsoft.com/office/officeart/2005/8/layout/chevron2"/>
    <dgm:cxn modelId="{6C0E841D-5B0C-46CD-BF5D-5CD8760BF9E0}" type="presParOf" srcId="{81A53F65-F1C2-4B73-91EA-9B87D38063FA}" destId="{E821AF38-3C01-4132-884F-B9EAA059C756}" srcOrd="0" destOrd="0" presId="urn:microsoft.com/office/officeart/2005/8/layout/chevron2"/>
    <dgm:cxn modelId="{55CCA066-3576-4A99-994A-9E3192758A6E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98E77B70-A9B0-4363-B275-E1597E0D8CC1}" type="presOf" srcId="{865F8E1D-EC2C-4EB8-A357-359724A27BBA}" destId="{1125E32B-1BA7-44D7-8FA3-5975E418EE7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2C47011F-CEBB-455C-A4D9-373EB48EFF30}" type="presOf" srcId="{2A9E7809-7040-4067-909F-D04A93DBB7DC}" destId="{C2C51B65-D59D-43EB-84E6-50F794A93A18}" srcOrd="0" destOrd="0" presId="urn:microsoft.com/office/officeart/2005/8/layout/chevron2"/>
    <dgm:cxn modelId="{E1D5F5E0-B0A6-46B7-8BED-B49D6A039F79}" type="presOf" srcId="{2345D3C7-FF4E-4065-9496-890DBDEAC645}" destId="{AB764805-9ED8-4A22-97DF-2B6048EDDB2C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EB2C2A-C2E3-4BAA-94B9-965FD69F04C1}" type="presOf" srcId="{4A78F6FB-3DBE-43F3-94C1-363840DE9C94}" destId="{4E978C87-A02B-43BA-ACA1-4A4997A342B5}" srcOrd="0" destOrd="0" presId="urn:microsoft.com/office/officeart/2005/8/layout/chevron2"/>
    <dgm:cxn modelId="{2E1F88D4-34C7-4EAB-8081-63EFC8663651}" type="presOf" srcId="{0B6B8DCC-D974-4572-98E1-84674B67A53E}" destId="{72AA5AA9-B676-4657-BD25-A33E6CC9E903}" srcOrd="0" destOrd="0" presId="urn:microsoft.com/office/officeart/2005/8/layout/chevron2"/>
    <dgm:cxn modelId="{8733597D-1063-4720-BB84-695D7B5A3B29}" type="presOf" srcId="{82265FDF-DC26-4282-9BFC-B99E1CBAC5AD}" destId="{D96D3F65-AA62-4C31-908F-3159D6E72990}" srcOrd="0" destOrd="0" presId="urn:microsoft.com/office/officeart/2005/8/layout/chevron2"/>
    <dgm:cxn modelId="{676E438A-F90B-4BF2-B83A-EF22456FF157}" type="presOf" srcId="{836E762E-7353-400E-8B31-8B21089FD44C}" destId="{CD56B9A4-2EF1-45DB-A3AE-4E575094631A}" srcOrd="0" destOrd="0" presId="urn:microsoft.com/office/officeart/2005/8/layout/chevron2"/>
    <dgm:cxn modelId="{8174CE14-931D-46A8-B903-222BEAA22CF0}" type="presOf" srcId="{52F5437C-5701-4FDB-9287-32659CAA5A36}" destId="{59B84D78-D7DC-459E-A6F5-ADE4FD9FAEA4}" srcOrd="0" destOrd="0" presId="urn:microsoft.com/office/officeart/2005/8/layout/chevron2"/>
    <dgm:cxn modelId="{B11589BB-AF78-467E-BA1C-3E60415E3F07}" type="presOf" srcId="{05D10E5F-211E-4A68-B291-6E77ED6ADF59}" destId="{D13C05B2-E0F9-46A8-B63E-1BE10CCEF874}" srcOrd="0" destOrd="0" presId="urn:microsoft.com/office/officeart/2005/8/layout/chevron2"/>
    <dgm:cxn modelId="{BF29CB27-80F5-4BBF-9412-03858B8E629E}" type="presOf" srcId="{423D3C63-221C-4C00-91F3-7057FAC8F7EE}" destId="{1563D93B-E05A-45D7-890A-ED1E72B0D39A}" srcOrd="0" destOrd="0" presId="urn:microsoft.com/office/officeart/2005/8/layout/chevron2"/>
    <dgm:cxn modelId="{1D5F2B3D-1AFF-432A-A180-B5AD61087727}" type="presOf" srcId="{F23813DE-C0CA-4384-9E08-DE6472EF48AE}" destId="{C5D252CF-D3B2-48F4-BD8D-3634E54F0860}" srcOrd="0" destOrd="0" presId="urn:microsoft.com/office/officeart/2005/8/layout/chevron2"/>
    <dgm:cxn modelId="{7A804073-50B8-4761-89A0-23C41D4CE2CE}" type="presOf" srcId="{ECB44D63-D008-41C6-8169-CD0F31AD92B9}" destId="{A0BC7744-1325-4953-B513-8EF9CB308518}" srcOrd="0" destOrd="0" presId="urn:microsoft.com/office/officeart/2005/8/layout/chevron2"/>
    <dgm:cxn modelId="{96B5B3B5-A472-42ED-8542-ED4DD0E3543A}" type="presOf" srcId="{7B4300CA-65C1-4858-AB0E-ABD01227017C}" destId="{E821AF38-3C01-4132-884F-B9EAA059C756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D04AD0A0-AE67-485F-9ED0-242725F52EA1}" type="presOf" srcId="{D83380F0-AC0B-4F09-B351-22EBCE319DAC}" destId="{AB55EEBB-79DB-491F-9495-243375861A5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BE5A6F1D-5F1D-4636-BE55-C78FB9DFB013}" type="presOf" srcId="{6E1CB79C-082E-4FD9-979F-2F5FE3469066}" destId="{9BA18526-6486-4F51-9126-8F34747C0445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EFF6D677-543C-4BE8-95CB-E1731A4860B4}" type="presOf" srcId="{8CEE3983-4E62-4D56-B2D9-BE6E31E51C99}" destId="{CB5BC81E-34C1-461F-AEE0-A08E2A7DD582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DB30C68-DE7F-40E8-8574-11C6CEED5AB2}" type="presOf" srcId="{74EE1953-5336-4A0D-8F0C-7FB7EFAC1F24}" destId="{EDCE8510-088E-4B40-A9FC-2856BC639789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D43416E1-24D8-47CE-86AC-553D93F739DC}" type="presParOf" srcId="{CB5BC81E-34C1-461F-AEE0-A08E2A7DD582}" destId="{EDA913A9-5747-481E-8177-3D84815BDD37}" srcOrd="0" destOrd="0" presId="urn:microsoft.com/office/officeart/2005/8/layout/chevron2"/>
    <dgm:cxn modelId="{CF794C58-461F-4FEE-AA5D-5039A1C32EB5}" type="presParOf" srcId="{EDA913A9-5747-481E-8177-3D84815BDD37}" destId="{4E978C87-A02B-43BA-ACA1-4A4997A342B5}" srcOrd="0" destOrd="0" presId="urn:microsoft.com/office/officeart/2005/8/layout/chevron2"/>
    <dgm:cxn modelId="{A9ABBB10-78FB-43E5-9F35-DC6E1FCCD87A}" type="presParOf" srcId="{EDA913A9-5747-481E-8177-3D84815BDD37}" destId="{EDCE8510-088E-4B40-A9FC-2856BC639789}" srcOrd="1" destOrd="0" presId="urn:microsoft.com/office/officeart/2005/8/layout/chevron2"/>
    <dgm:cxn modelId="{CB8ED514-545B-45F8-AB65-76B421D5B73E}" type="presParOf" srcId="{CB5BC81E-34C1-461F-AEE0-A08E2A7DD582}" destId="{AEADB3D5-E5B9-4AB7-816C-17D97FB1D0C3}" srcOrd="1" destOrd="0" presId="urn:microsoft.com/office/officeart/2005/8/layout/chevron2"/>
    <dgm:cxn modelId="{FB521AE9-BA12-4AF6-AB1C-724200FD0EED}" type="presParOf" srcId="{CB5BC81E-34C1-461F-AEE0-A08E2A7DD582}" destId="{1B306539-7BD0-4376-9492-F1310A7BD0BC}" srcOrd="2" destOrd="0" presId="urn:microsoft.com/office/officeart/2005/8/layout/chevron2"/>
    <dgm:cxn modelId="{3ABC8E78-0C5A-43D2-97DC-FB6E943A15B9}" type="presParOf" srcId="{1B306539-7BD0-4376-9492-F1310A7BD0BC}" destId="{72AA5AA9-B676-4657-BD25-A33E6CC9E903}" srcOrd="0" destOrd="0" presId="urn:microsoft.com/office/officeart/2005/8/layout/chevron2"/>
    <dgm:cxn modelId="{BB31B83F-7A98-4324-9A36-C9BC53AE940F}" type="presParOf" srcId="{1B306539-7BD0-4376-9492-F1310A7BD0BC}" destId="{C2C51B65-D59D-43EB-84E6-50F794A93A18}" srcOrd="1" destOrd="0" presId="urn:microsoft.com/office/officeart/2005/8/layout/chevron2"/>
    <dgm:cxn modelId="{1E203409-5878-497A-B8EE-60E4D54CE4CD}" type="presParOf" srcId="{CB5BC81E-34C1-461F-AEE0-A08E2A7DD582}" destId="{8CBB67B2-1887-4938-A6ED-51C5456B83E1}" srcOrd="3" destOrd="0" presId="urn:microsoft.com/office/officeart/2005/8/layout/chevron2"/>
    <dgm:cxn modelId="{145D336D-777A-465F-A06D-01799CA098A1}" type="presParOf" srcId="{CB5BC81E-34C1-461F-AEE0-A08E2A7DD582}" destId="{904F4AB7-01BB-47E8-ACFF-90C8F7BDDBB6}" srcOrd="4" destOrd="0" presId="urn:microsoft.com/office/officeart/2005/8/layout/chevron2"/>
    <dgm:cxn modelId="{AB1D2D1B-AAAD-4DC8-964F-02F768621F3C}" type="presParOf" srcId="{904F4AB7-01BB-47E8-ACFF-90C8F7BDDBB6}" destId="{C5D252CF-D3B2-48F4-BD8D-3634E54F0860}" srcOrd="0" destOrd="0" presId="urn:microsoft.com/office/officeart/2005/8/layout/chevron2"/>
    <dgm:cxn modelId="{6C57DB48-1853-4A7C-A1F5-DB030915B741}" type="presParOf" srcId="{904F4AB7-01BB-47E8-ACFF-90C8F7BDDBB6}" destId="{1125E32B-1BA7-44D7-8FA3-5975E418EE74}" srcOrd="1" destOrd="0" presId="urn:microsoft.com/office/officeart/2005/8/layout/chevron2"/>
    <dgm:cxn modelId="{25DE2565-CAF2-4FA7-B6A6-141516185F1A}" type="presParOf" srcId="{CB5BC81E-34C1-461F-AEE0-A08E2A7DD582}" destId="{259A202E-CBE6-443F-A9D1-22A2733AA29A}" srcOrd="5" destOrd="0" presId="urn:microsoft.com/office/officeart/2005/8/layout/chevron2"/>
    <dgm:cxn modelId="{C63F2D55-B6F0-4343-8E25-28DC039758C5}" type="presParOf" srcId="{CB5BC81E-34C1-461F-AEE0-A08E2A7DD582}" destId="{C84BE754-EA9B-4C58-8EB1-D0BCB72E7DB8}" srcOrd="6" destOrd="0" presId="urn:microsoft.com/office/officeart/2005/8/layout/chevron2"/>
    <dgm:cxn modelId="{D51C7069-52C2-474E-BB87-7868C38B79AD}" type="presParOf" srcId="{C84BE754-EA9B-4C58-8EB1-D0BCB72E7DB8}" destId="{CD56B9A4-2EF1-45DB-A3AE-4E575094631A}" srcOrd="0" destOrd="0" presId="urn:microsoft.com/office/officeart/2005/8/layout/chevron2"/>
    <dgm:cxn modelId="{255C5481-DE70-4524-BB76-60B5570D35FB}" type="presParOf" srcId="{C84BE754-EA9B-4C58-8EB1-D0BCB72E7DB8}" destId="{59B84D78-D7DC-459E-A6F5-ADE4FD9FAEA4}" srcOrd="1" destOrd="0" presId="urn:microsoft.com/office/officeart/2005/8/layout/chevron2"/>
    <dgm:cxn modelId="{82868FDE-531F-4858-964D-18406D35FA4B}" type="presParOf" srcId="{CB5BC81E-34C1-461F-AEE0-A08E2A7DD582}" destId="{519B89BD-5C0D-4DE0-9028-62CAFB3F9B39}" srcOrd="7" destOrd="0" presId="urn:microsoft.com/office/officeart/2005/8/layout/chevron2"/>
    <dgm:cxn modelId="{CBAD7A2B-7730-41D0-9691-B375351BD734}" type="presParOf" srcId="{CB5BC81E-34C1-461F-AEE0-A08E2A7DD582}" destId="{098E5091-0487-4F3A-9716-3372429796A6}" srcOrd="8" destOrd="0" presId="urn:microsoft.com/office/officeart/2005/8/layout/chevron2"/>
    <dgm:cxn modelId="{F55EC92B-7FBE-40DC-AFD1-058B153B7255}" type="presParOf" srcId="{098E5091-0487-4F3A-9716-3372429796A6}" destId="{AB764805-9ED8-4A22-97DF-2B6048EDDB2C}" srcOrd="0" destOrd="0" presId="urn:microsoft.com/office/officeart/2005/8/layout/chevron2"/>
    <dgm:cxn modelId="{DFEA34D1-0A9D-44CC-A965-B714BB532DFA}" type="presParOf" srcId="{098E5091-0487-4F3A-9716-3372429796A6}" destId="{AB55EEBB-79DB-491F-9495-243375861A50}" srcOrd="1" destOrd="0" presId="urn:microsoft.com/office/officeart/2005/8/layout/chevron2"/>
    <dgm:cxn modelId="{E6C38CBA-E095-4D3C-AE67-75B82CB0C395}" type="presParOf" srcId="{CB5BC81E-34C1-461F-AEE0-A08E2A7DD582}" destId="{E77AFF93-97BD-443A-AA99-ABBC07BE42D5}" srcOrd="9" destOrd="0" presId="urn:microsoft.com/office/officeart/2005/8/layout/chevron2"/>
    <dgm:cxn modelId="{4C026B85-AE12-48D9-9E2F-DABE8DB6255F}" type="presParOf" srcId="{CB5BC81E-34C1-461F-AEE0-A08E2A7DD582}" destId="{7AF35DB4-69E6-4CCE-BAFD-F002954BDF78}" srcOrd="10" destOrd="0" presId="urn:microsoft.com/office/officeart/2005/8/layout/chevron2"/>
    <dgm:cxn modelId="{7C4B80DE-4E32-4FE1-8213-F4C639555E85}" type="presParOf" srcId="{7AF35DB4-69E6-4CCE-BAFD-F002954BDF78}" destId="{D96D3F65-AA62-4C31-908F-3159D6E72990}" srcOrd="0" destOrd="0" presId="urn:microsoft.com/office/officeart/2005/8/layout/chevron2"/>
    <dgm:cxn modelId="{5FE05F74-6E53-4D10-BEB4-982941119966}" type="presParOf" srcId="{7AF35DB4-69E6-4CCE-BAFD-F002954BDF78}" destId="{D13C05B2-E0F9-46A8-B63E-1BE10CCEF874}" srcOrd="1" destOrd="0" presId="urn:microsoft.com/office/officeart/2005/8/layout/chevron2"/>
    <dgm:cxn modelId="{DA4777C2-C7CC-49D2-AAA2-73BAD614A058}" type="presParOf" srcId="{CB5BC81E-34C1-461F-AEE0-A08E2A7DD582}" destId="{B7169D1A-E4A9-4F6F-83EE-7B5673D0A3E9}" srcOrd="11" destOrd="0" presId="urn:microsoft.com/office/officeart/2005/8/layout/chevron2"/>
    <dgm:cxn modelId="{925EFA61-6D0E-4C47-825A-3E579CC1BB64}" type="presParOf" srcId="{CB5BC81E-34C1-461F-AEE0-A08E2A7DD582}" destId="{4BC567A5-2C42-40E5-ACEE-2688E9F7B0E1}" srcOrd="12" destOrd="0" presId="urn:microsoft.com/office/officeart/2005/8/layout/chevron2"/>
    <dgm:cxn modelId="{0AA3EF37-59E9-46C6-9F71-3DEDF5381183}" type="presParOf" srcId="{4BC567A5-2C42-40E5-ACEE-2688E9F7B0E1}" destId="{1563D93B-E05A-45D7-890A-ED1E72B0D39A}" srcOrd="0" destOrd="0" presId="urn:microsoft.com/office/officeart/2005/8/layout/chevron2"/>
    <dgm:cxn modelId="{E4A9994B-3885-42AC-9449-0BC34A655407}" type="presParOf" srcId="{4BC567A5-2C42-40E5-ACEE-2688E9F7B0E1}" destId="{9BA18526-6486-4F51-9126-8F34747C0445}" srcOrd="1" destOrd="0" presId="urn:microsoft.com/office/officeart/2005/8/layout/chevron2"/>
    <dgm:cxn modelId="{AAF5FE04-C751-4554-B5D9-5826DEAAB17F}" type="presParOf" srcId="{CB5BC81E-34C1-461F-AEE0-A08E2A7DD582}" destId="{192DB5CA-32D3-4AB0-A50F-2AED67C56249}" srcOrd="13" destOrd="0" presId="urn:microsoft.com/office/officeart/2005/8/layout/chevron2"/>
    <dgm:cxn modelId="{89C47A4F-F5F9-48FE-BCB4-524C77C43F54}" type="presParOf" srcId="{CB5BC81E-34C1-461F-AEE0-A08E2A7DD582}" destId="{81A53F65-F1C2-4B73-91EA-9B87D38063FA}" srcOrd="14" destOrd="0" presId="urn:microsoft.com/office/officeart/2005/8/layout/chevron2"/>
    <dgm:cxn modelId="{30B930B1-0E6F-4228-B38A-A704C1A712F8}" type="presParOf" srcId="{81A53F65-F1C2-4B73-91EA-9B87D38063FA}" destId="{E821AF38-3C01-4132-884F-B9EAA059C756}" srcOrd="0" destOrd="0" presId="urn:microsoft.com/office/officeart/2005/8/layout/chevron2"/>
    <dgm:cxn modelId="{CD4708EC-0E50-4B97-A908-09AD83FBF849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1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81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84C55-34AB-4F04-8C6E-103378987567}" type="datetimeFigureOut">
              <a:rPr lang="en-US" smtClean="0"/>
              <a:t>12/22/2017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3009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4" y="943009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82C9A-B1C0-4AB3-B851-094A8352B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1603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1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1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32DD9-7C6A-4C91-8CF1-0788B8213502}" type="datetimeFigureOut">
              <a:rPr lang="en-US" smtClean="0"/>
              <a:t>12/22/2017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009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3009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033CE-42BD-48B0-899B-D9D2A3E08D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559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13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135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54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64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09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87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26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03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07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249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4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50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938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021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47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74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91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374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03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7755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992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890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676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448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703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013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917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319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73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871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408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1229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79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5569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139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0868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843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734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096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996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27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0297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07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94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295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263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66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819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92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989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5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DA2E-A198-42B8-A77A-6063A9DC8646}" type="datetime1">
              <a:rPr lang="en-US" smtClean="0"/>
              <a:t>12/22/2017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69138" y="1544812"/>
            <a:ext cx="7020052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64819" y="3337560"/>
            <a:ext cx="7020052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tx2">
                      <a:lumMod val="9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0" y="4752126"/>
            <a:ext cx="9906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2">
              <a:lumMod val="75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7924800" y="0"/>
            <a:ext cx="19812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</p:spTree>
    <p:extLst>
      <p:ext uri="{BB962C8B-B14F-4D97-AF65-F5344CB8AC3E}">
        <p14:creationId xmlns:p14="http://schemas.microsoft.com/office/powerpoint/2010/main" val="300717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B467C-85F7-469C-B16D-CF41F04F5F22}" type="datetime1">
              <a:rPr lang="en-US" smtClean="0"/>
              <a:t>12/22/2017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918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79436-BD82-44D9-9B6F-6D45FC4FB282}" type="datetime1">
              <a:rPr lang="en-US" smtClean="0"/>
              <a:t>12/22/2017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077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5B0D3-E9C4-4790-9AFC-472238E9D978}" type="datetime1">
              <a:rPr lang="en-US" smtClean="0"/>
              <a:t>12/22/2017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223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B39F-05CF-4198-9763-0EA4BE92E0D0}" type="datetime1">
              <a:rPr lang="en-US" smtClean="0"/>
              <a:t>12/22/2017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950" y="2485800"/>
            <a:ext cx="718185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3583839"/>
            <a:ext cx="718185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tx2">
                      <a:lumMod val="9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8600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491D0-1B86-4F30-8D90-913BBBB0A4F2}" type="datetime1">
              <a:rPr lang="en-US" smtClean="0"/>
              <a:t>12/22/2017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600202"/>
            <a:ext cx="39624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39624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0899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158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D5D4-22BE-49CA-89DE-DEB7778B4EA0}" type="datetime1">
              <a:rPr lang="en-US" smtClean="0"/>
              <a:t>12/22/2017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1516912"/>
            <a:ext cx="4378589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032112" y="5486400"/>
            <a:ext cx="4378589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95300" y="1516912"/>
            <a:ext cx="4376870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5486400"/>
            <a:ext cx="4376870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89154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924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942CB-856E-4E4B-8C89-197AEAE66A5F}" type="datetime1">
              <a:rPr lang="en-US" smtClean="0"/>
              <a:t>12/22/2017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320"/>
            <a:ext cx="8093202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416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A565-20AE-4CD1-A4DD-E062216372E9}" type="datetime1">
              <a:rPr lang="en-US" smtClean="0"/>
              <a:t>12/22/2017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0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95300" y="1981200"/>
            <a:ext cx="767715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69077-B497-459B-927D-21898BE78E1B}" type="datetime1">
              <a:rPr lang="en-US" smtClean="0"/>
              <a:t>12/22/2017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36152" y="6422066"/>
            <a:ext cx="8255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5300" y="214424"/>
            <a:ext cx="7677151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185528"/>
            <a:ext cx="767715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88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54430" y="1019907"/>
            <a:ext cx="44577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5300" y="6422066"/>
            <a:ext cx="2311400" cy="365125"/>
          </a:xfrm>
        </p:spPr>
        <p:txBody>
          <a:bodyPr/>
          <a:lstStyle/>
          <a:p>
            <a:fld id="{E5371151-446F-4595-B3D3-21EF3A6E9BFE}" type="datetime1">
              <a:rPr lang="en-US" smtClean="0"/>
              <a:t>12/22/2017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19796" y="2998765"/>
            <a:ext cx="3308355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793" y="1705709"/>
            <a:ext cx="3308357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311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White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906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2">
              <a:lumMod val="75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 bwMode="invGray">
          <a:xfrm>
            <a:off x="495300" y="6422066"/>
            <a:ext cx="23114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fld id="{671E04DB-BE65-47F8-B877-7DBE6DFA71B8}" type="datetime1">
              <a:rPr lang="en-US" smtClean="0"/>
              <a:t>12/22/2017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 userDrawn="1">
            <p:ph type="ftr" sz="quarter" idx="3"/>
          </p:nvPr>
        </p:nvSpPr>
        <p:spPr bwMode="invGray">
          <a:xfrm>
            <a:off x="3384550" y="6422066"/>
            <a:ext cx="31369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 bwMode="invGray">
          <a:xfrm>
            <a:off x="8832850" y="6422066"/>
            <a:ext cx="8255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 userDrawn="1">
            <p:ph type="body" idx="1"/>
          </p:nvPr>
        </p:nvSpPr>
        <p:spPr>
          <a:xfrm>
            <a:off x="495300" y="1600202"/>
            <a:ext cx="80899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9" name="Title Placeholder 8"/>
          <p:cNvSpPr>
            <a:spLocks noGrp="1"/>
          </p:cNvSpPr>
          <p:nvPr userDrawn="1">
            <p:ph type="title"/>
          </p:nvPr>
        </p:nvSpPr>
        <p:spPr>
          <a:xfrm>
            <a:off x="495300" y="274638"/>
            <a:ext cx="80899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24800" y="0"/>
            <a:ext cx="19812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</p:spTree>
    <p:extLst>
      <p:ext uri="{BB962C8B-B14F-4D97-AF65-F5344CB8AC3E}">
        <p14:creationId xmlns:p14="http://schemas.microsoft.com/office/powerpoint/2010/main" val="34405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10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microsoft.com/office/2007/relationships/diagramDrawing" Target="../diagrams/drawing1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10" Type="http://schemas.openxmlformats.org/officeDocument/2006/relationships/image" Target="../media/image19.jpeg"/><Relationship Id="rId4" Type="http://schemas.openxmlformats.org/officeDocument/2006/relationships/diagramData" Target="../diagrams/data17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10" Type="http://schemas.openxmlformats.org/officeDocument/2006/relationships/image" Target="../media/image20.PNG"/><Relationship Id="rId4" Type="http://schemas.openxmlformats.org/officeDocument/2006/relationships/diagramData" Target="../diagrams/data18.xml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10" Type="http://schemas.openxmlformats.org/officeDocument/2006/relationships/image" Target="../media/image21.PNG"/><Relationship Id="rId4" Type="http://schemas.openxmlformats.org/officeDocument/2006/relationships/diagramData" Target="../diagrams/data19.xml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10" Type="http://schemas.openxmlformats.org/officeDocument/2006/relationships/image" Target="../media/image22.PNG"/><Relationship Id="rId4" Type="http://schemas.openxmlformats.org/officeDocument/2006/relationships/diagramData" Target="../diagrams/data20.xml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2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10" Type="http://schemas.openxmlformats.org/officeDocument/2006/relationships/image" Target="../media/image23.PNG"/><Relationship Id="rId4" Type="http://schemas.openxmlformats.org/officeDocument/2006/relationships/diagramData" Target="../diagrams/data21.xml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2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10" Type="http://schemas.openxmlformats.org/officeDocument/2006/relationships/image" Target="../media/image24.PNG"/><Relationship Id="rId4" Type="http://schemas.openxmlformats.org/officeDocument/2006/relationships/diagramData" Target="../diagrams/data22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26" Type="http://schemas.openxmlformats.org/officeDocument/2006/relationships/diagramQuickStyle" Target="../diagrams/quickStyle5.xml"/><Relationship Id="rId3" Type="http://schemas.openxmlformats.org/officeDocument/2006/relationships/image" Target="../media/image5.jpg"/><Relationship Id="rId21" Type="http://schemas.openxmlformats.org/officeDocument/2006/relationships/diagramQuickStyle" Target="../diagrams/quickStyle4.xml"/><Relationship Id="rId34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5" Type="http://schemas.openxmlformats.org/officeDocument/2006/relationships/diagramLayout" Target="../diagrams/layout5.xml"/><Relationship Id="rId33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29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24" Type="http://schemas.openxmlformats.org/officeDocument/2006/relationships/diagramData" Target="../diagrams/data5.xml"/><Relationship Id="rId32" Type="http://schemas.openxmlformats.org/officeDocument/2006/relationships/diagramColors" Target="../diagrams/colors6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28" Type="http://schemas.microsoft.com/office/2007/relationships/diagramDrawing" Target="../diagrams/drawing5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31" Type="http://schemas.openxmlformats.org/officeDocument/2006/relationships/diagramQuickStyle" Target="../diagrams/quickStyle6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Relationship Id="rId27" Type="http://schemas.openxmlformats.org/officeDocument/2006/relationships/diagramColors" Target="../diagrams/colors5.xml"/><Relationship Id="rId30" Type="http://schemas.openxmlformats.org/officeDocument/2006/relationships/diagramLayout" Target="../diagrams/layout6.xml"/><Relationship Id="rId35" Type="http://schemas.openxmlformats.org/officeDocument/2006/relationships/image" Target="../media/image3.png"/><Relationship Id="rId8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13" Type="http://schemas.openxmlformats.org/officeDocument/2006/relationships/image" Target="../media/image28.png"/><Relationship Id="rId3" Type="http://schemas.openxmlformats.org/officeDocument/2006/relationships/image" Target="../media/image5.jpg"/><Relationship Id="rId7" Type="http://schemas.openxmlformats.org/officeDocument/2006/relationships/diagramColors" Target="../diagrams/colors23.xm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3.xml"/><Relationship Id="rId11" Type="http://schemas.openxmlformats.org/officeDocument/2006/relationships/image" Target="../media/image26.png"/><Relationship Id="rId5" Type="http://schemas.openxmlformats.org/officeDocument/2006/relationships/diagramLayout" Target="../diagrams/layout23.xml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diagramData" Target="../diagrams/data23.xml"/><Relationship Id="rId9" Type="http://schemas.openxmlformats.org/officeDocument/2006/relationships/image" Target="../media/image4.png"/><Relationship Id="rId1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13" Type="http://schemas.openxmlformats.org/officeDocument/2006/relationships/image" Target="../media/image34.png"/><Relationship Id="rId3" Type="http://schemas.openxmlformats.org/officeDocument/2006/relationships/image" Target="../media/image5.jpg"/><Relationship Id="rId7" Type="http://schemas.openxmlformats.org/officeDocument/2006/relationships/diagramColors" Target="../diagrams/colors24.xm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4.xml"/><Relationship Id="rId11" Type="http://schemas.openxmlformats.org/officeDocument/2006/relationships/image" Target="../media/image32.png"/><Relationship Id="rId5" Type="http://schemas.openxmlformats.org/officeDocument/2006/relationships/diagramLayout" Target="../diagrams/layout24.xml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diagramData" Target="../diagrams/data24.xml"/><Relationship Id="rId9" Type="http://schemas.openxmlformats.org/officeDocument/2006/relationships/image" Target="../media/image4.png"/><Relationship Id="rId1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13" Type="http://schemas.openxmlformats.org/officeDocument/2006/relationships/image" Target="../media/image40.png"/><Relationship Id="rId3" Type="http://schemas.openxmlformats.org/officeDocument/2006/relationships/image" Target="../media/image5.jpg"/><Relationship Id="rId7" Type="http://schemas.openxmlformats.org/officeDocument/2006/relationships/diagramColors" Target="../diagrams/colors25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5.xml"/><Relationship Id="rId11" Type="http://schemas.openxmlformats.org/officeDocument/2006/relationships/image" Target="../media/image38.gif"/><Relationship Id="rId5" Type="http://schemas.openxmlformats.org/officeDocument/2006/relationships/diagramLayout" Target="../diagrams/layout25.xml"/><Relationship Id="rId10" Type="http://schemas.openxmlformats.org/officeDocument/2006/relationships/image" Target="../media/image37.png"/><Relationship Id="rId4" Type="http://schemas.openxmlformats.org/officeDocument/2006/relationships/diagramData" Target="../diagrams/data25.xml"/><Relationship Id="rId9" Type="http://schemas.openxmlformats.org/officeDocument/2006/relationships/image" Target="../media/image4.png"/><Relationship Id="rId1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13" Type="http://schemas.openxmlformats.org/officeDocument/2006/relationships/image" Target="../media/image44.png"/><Relationship Id="rId3" Type="http://schemas.openxmlformats.org/officeDocument/2006/relationships/image" Target="../media/image5.jpg"/><Relationship Id="rId7" Type="http://schemas.openxmlformats.org/officeDocument/2006/relationships/diagramColors" Target="../diagrams/colors26.xml"/><Relationship Id="rId12" Type="http://schemas.microsoft.com/office/2007/relationships/hdphoto" Target="../media/hdphoto1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6.xml"/><Relationship Id="rId11" Type="http://schemas.openxmlformats.org/officeDocument/2006/relationships/image" Target="../media/image43.png"/><Relationship Id="rId5" Type="http://schemas.openxmlformats.org/officeDocument/2006/relationships/diagramLayout" Target="../diagrams/layout26.xml"/><Relationship Id="rId15" Type="http://schemas.microsoft.com/office/2007/relationships/hdphoto" Target="../media/hdphoto2.wdp"/><Relationship Id="rId10" Type="http://schemas.openxmlformats.org/officeDocument/2006/relationships/image" Target="../media/image42.png"/><Relationship Id="rId4" Type="http://schemas.openxmlformats.org/officeDocument/2006/relationships/diagramData" Target="../diagrams/data26.xml"/><Relationship Id="rId9" Type="http://schemas.openxmlformats.org/officeDocument/2006/relationships/image" Target="../media/image4.png"/><Relationship Id="rId1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2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10" Type="http://schemas.openxmlformats.org/officeDocument/2006/relationships/image" Target="../media/image4.png"/><Relationship Id="rId4" Type="http://schemas.openxmlformats.org/officeDocument/2006/relationships/image" Target="../media/image46.png"/><Relationship Id="rId9" Type="http://schemas.microsoft.com/office/2007/relationships/diagramDrawing" Target="../diagrams/drawing28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2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4" Type="http://schemas.openxmlformats.org/officeDocument/2006/relationships/diagramData" Target="../diagrams/data29.xml"/><Relationship Id="rId9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0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3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0.xml"/><Relationship Id="rId5" Type="http://schemas.openxmlformats.org/officeDocument/2006/relationships/diagramData" Target="../diagrams/data30.xml"/><Relationship Id="rId10" Type="http://schemas.openxmlformats.org/officeDocument/2006/relationships/image" Target="../media/image4.png"/><Relationship Id="rId4" Type="http://schemas.openxmlformats.org/officeDocument/2006/relationships/image" Target="../media/image47.png"/><Relationship Id="rId9" Type="http://schemas.microsoft.com/office/2007/relationships/diagramDrawing" Target="../diagrams/drawing3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1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3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1.xml"/><Relationship Id="rId5" Type="http://schemas.openxmlformats.org/officeDocument/2006/relationships/diagramData" Target="../diagrams/data31.xml"/><Relationship Id="rId10" Type="http://schemas.openxmlformats.org/officeDocument/2006/relationships/image" Target="../media/image4.png"/><Relationship Id="rId4" Type="http://schemas.openxmlformats.org/officeDocument/2006/relationships/image" Target="../media/image48.png"/><Relationship Id="rId9" Type="http://schemas.microsoft.com/office/2007/relationships/diagramDrawing" Target="../diagrams/drawing3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2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3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2.xml"/><Relationship Id="rId5" Type="http://schemas.openxmlformats.org/officeDocument/2006/relationships/diagramData" Target="../diagrams/data32.xml"/><Relationship Id="rId10" Type="http://schemas.openxmlformats.org/officeDocument/2006/relationships/image" Target="../media/image4.png"/><Relationship Id="rId4" Type="http://schemas.openxmlformats.org/officeDocument/2006/relationships/image" Target="../media/image49.png"/><Relationship Id="rId9" Type="http://schemas.microsoft.com/office/2007/relationships/diagramDrawing" Target="../diagrams/drawing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3.xml"/><Relationship Id="rId5" Type="http://schemas.openxmlformats.org/officeDocument/2006/relationships/diagramLayout" Target="../diagrams/layout33.xml"/><Relationship Id="rId4" Type="http://schemas.openxmlformats.org/officeDocument/2006/relationships/diagramData" Target="../diagrams/data33.xml"/><Relationship Id="rId9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Relationship Id="rId9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10" Type="http://schemas.openxmlformats.org/officeDocument/2006/relationships/image" Target="../media/image50.png"/><Relationship Id="rId4" Type="http://schemas.openxmlformats.org/officeDocument/2006/relationships/diagramData" Target="../diagrams/data35.xml"/><Relationship Id="rId9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10" Type="http://schemas.openxmlformats.org/officeDocument/2006/relationships/image" Target="../media/image51.png"/><Relationship Id="rId4" Type="http://schemas.openxmlformats.org/officeDocument/2006/relationships/diagramData" Target="../diagrams/data36.xml"/><Relationship Id="rId9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10" Type="http://schemas.openxmlformats.org/officeDocument/2006/relationships/image" Target="../media/image52.png"/><Relationship Id="rId4" Type="http://schemas.openxmlformats.org/officeDocument/2006/relationships/diagramData" Target="../diagrams/data37.xml"/><Relationship Id="rId9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10" Type="http://schemas.openxmlformats.org/officeDocument/2006/relationships/image" Target="../media/image53.png"/><Relationship Id="rId4" Type="http://schemas.openxmlformats.org/officeDocument/2006/relationships/diagramData" Target="../diagrams/data38.xml"/><Relationship Id="rId9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10" Type="http://schemas.openxmlformats.org/officeDocument/2006/relationships/image" Target="../media/image54.png"/><Relationship Id="rId4" Type="http://schemas.openxmlformats.org/officeDocument/2006/relationships/diagramData" Target="../diagrams/data39.xml"/><Relationship Id="rId9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0.xml"/><Relationship Id="rId5" Type="http://schemas.openxmlformats.org/officeDocument/2006/relationships/diagramLayout" Target="../diagrams/layout40.xml"/><Relationship Id="rId10" Type="http://schemas.openxmlformats.org/officeDocument/2006/relationships/image" Target="../media/image55.png"/><Relationship Id="rId4" Type="http://schemas.openxmlformats.org/officeDocument/2006/relationships/diagramData" Target="../diagrams/data40.xml"/><Relationship Id="rId9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10" Type="http://schemas.openxmlformats.org/officeDocument/2006/relationships/image" Target="../media/image56.png"/><Relationship Id="rId4" Type="http://schemas.openxmlformats.org/officeDocument/2006/relationships/diagramData" Target="../diagrams/data41.xml"/><Relationship Id="rId9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2.xml"/><Relationship Id="rId5" Type="http://schemas.openxmlformats.org/officeDocument/2006/relationships/diagramLayout" Target="../diagrams/layout42.xml"/><Relationship Id="rId10" Type="http://schemas.openxmlformats.org/officeDocument/2006/relationships/image" Target="../media/image57.png"/><Relationship Id="rId4" Type="http://schemas.openxmlformats.org/officeDocument/2006/relationships/diagramData" Target="../diagrams/data42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4.png"/><Relationship Id="rId4" Type="http://schemas.openxmlformats.org/officeDocument/2006/relationships/image" Target="../media/image12.jpg"/><Relationship Id="rId9" Type="http://schemas.microsoft.com/office/2007/relationships/diagramDrawing" Target="../diagrams/drawing7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3.xml"/><Relationship Id="rId5" Type="http://schemas.openxmlformats.org/officeDocument/2006/relationships/diagramLayout" Target="../diagrams/layout43.xml"/><Relationship Id="rId10" Type="http://schemas.openxmlformats.org/officeDocument/2006/relationships/image" Target="../media/image58.png"/><Relationship Id="rId4" Type="http://schemas.openxmlformats.org/officeDocument/2006/relationships/diagramData" Target="../diagrams/data43.xml"/><Relationship Id="rId9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4.xml"/><Relationship Id="rId5" Type="http://schemas.openxmlformats.org/officeDocument/2006/relationships/diagramLayout" Target="../diagrams/layout44.xml"/><Relationship Id="rId10" Type="http://schemas.openxmlformats.org/officeDocument/2006/relationships/image" Target="../media/image59.png"/><Relationship Id="rId4" Type="http://schemas.openxmlformats.org/officeDocument/2006/relationships/diagramData" Target="../diagrams/data44.xml"/><Relationship Id="rId9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5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10" Type="http://schemas.openxmlformats.org/officeDocument/2006/relationships/image" Target="../media/image60.png"/><Relationship Id="rId4" Type="http://schemas.openxmlformats.org/officeDocument/2006/relationships/diagramData" Target="../diagrams/data45.xml"/><Relationship Id="rId9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6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6.xml"/><Relationship Id="rId5" Type="http://schemas.openxmlformats.org/officeDocument/2006/relationships/diagramLayout" Target="../diagrams/layout46.xml"/><Relationship Id="rId10" Type="http://schemas.openxmlformats.org/officeDocument/2006/relationships/image" Target="../media/image61.png"/><Relationship Id="rId4" Type="http://schemas.openxmlformats.org/officeDocument/2006/relationships/diagramData" Target="../diagrams/data46.xml"/><Relationship Id="rId9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7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7.xml"/><Relationship Id="rId5" Type="http://schemas.openxmlformats.org/officeDocument/2006/relationships/diagramLayout" Target="../diagrams/layout47.xml"/><Relationship Id="rId4" Type="http://schemas.openxmlformats.org/officeDocument/2006/relationships/diagramData" Target="../diagrams/data47.xml"/><Relationship Id="rId9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8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8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8.xml"/><Relationship Id="rId5" Type="http://schemas.openxmlformats.org/officeDocument/2006/relationships/diagramLayout" Target="../diagrams/layout48.xml"/><Relationship Id="rId10" Type="http://schemas.openxmlformats.org/officeDocument/2006/relationships/image" Target="../media/image62.png"/><Relationship Id="rId4" Type="http://schemas.openxmlformats.org/officeDocument/2006/relationships/diagramData" Target="../diagrams/data48.xml"/><Relationship Id="rId9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9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9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9.xml"/><Relationship Id="rId5" Type="http://schemas.openxmlformats.org/officeDocument/2006/relationships/diagramLayout" Target="../diagrams/layout49.xml"/><Relationship Id="rId4" Type="http://schemas.openxmlformats.org/officeDocument/2006/relationships/diagramData" Target="../diagrams/data49.xml"/><Relationship Id="rId9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0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0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0.xml"/><Relationship Id="rId5" Type="http://schemas.openxmlformats.org/officeDocument/2006/relationships/diagramLayout" Target="../diagrams/layout50.xml"/><Relationship Id="rId4" Type="http://schemas.openxmlformats.org/officeDocument/2006/relationships/diagramData" Target="../diagrams/data50.xml"/><Relationship Id="rId9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1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1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1.xml"/><Relationship Id="rId5" Type="http://schemas.openxmlformats.org/officeDocument/2006/relationships/diagramLayout" Target="../diagrams/layout51.xml"/><Relationship Id="rId4" Type="http://schemas.openxmlformats.org/officeDocument/2006/relationships/diagramData" Target="../diagrams/data51.xml"/><Relationship Id="rId9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2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2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2.xml"/><Relationship Id="rId5" Type="http://schemas.openxmlformats.org/officeDocument/2006/relationships/diagramLayout" Target="../diagrams/layout52.xml"/><Relationship Id="rId4" Type="http://schemas.openxmlformats.org/officeDocument/2006/relationships/diagramData" Target="../diagrams/data52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10" Type="http://schemas.openxmlformats.org/officeDocument/2006/relationships/image" Target="../media/image4.png"/><Relationship Id="rId4" Type="http://schemas.openxmlformats.org/officeDocument/2006/relationships/diagramData" Target="../diagrams/data8.xml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3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3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3.xml"/><Relationship Id="rId5" Type="http://schemas.openxmlformats.org/officeDocument/2006/relationships/diagramLayout" Target="../diagrams/layout53.xml"/><Relationship Id="rId4" Type="http://schemas.openxmlformats.org/officeDocument/2006/relationships/diagramData" Target="../diagrams/data53.xml"/><Relationship Id="rId9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4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4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4.xml"/><Relationship Id="rId5" Type="http://schemas.openxmlformats.org/officeDocument/2006/relationships/diagramLayout" Target="../diagrams/layout54.xml"/><Relationship Id="rId10" Type="http://schemas.openxmlformats.org/officeDocument/2006/relationships/image" Target="../media/image3.png"/><Relationship Id="rId4" Type="http://schemas.openxmlformats.org/officeDocument/2006/relationships/diagramData" Target="../diagrams/data54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10" Type="http://schemas.openxmlformats.org/officeDocument/2006/relationships/image" Target="../media/image4.png"/><Relationship Id="rId4" Type="http://schemas.openxmlformats.org/officeDocument/2006/relationships/image" Target="../media/image14.png"/><Relationship Id="rId9" Type="http://schemas.microsoft.com/office/2007/relationships/diagramDrawing" Target="../diagrams/drawing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4.png"/><Relationship Id="rId4" Type="http://schemas.openxmlformats.org/officeDocument/2006/relationships/image" Target="../media/image15.png"/><Relationship Id="rId9" Type="http://schemas.microsoft.com/office/2007/relationships/diagramDrawing" Target="../diagrams/drawing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10" Type="http://schemas.openxmlformats.org/officeDocument/2006/relationships/image" Target="../media/image4.png"/><Relationship Id="rId4" Type="http://schemas.openxmlformats.org/officeDocument/2006/relationships/image" Target="../media/image16.png"/><Relationship Id="rId9" Type="http://schemas.microsoft.com/office/2007/relationships/diagramDrawing" Target="../diagrams/drawing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10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microsoft.com/office/2007/relationships/diagramDrawing" Target="../diagrams/drawin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4" y="0"/>
            <a:ext cx="9906000" cy="6858000"/>
          </a:xfrm>
          <a:prstGeom prst="rect">
            <a:avLst/>
          </a:prstGeom>
        </p:spPr>
      </p:pic>
      <p:pic>
        <p:nvPicPr>
          <p:cNvPr id="6" name="Picture 5" descr="http://fpt.edu.vn/wp-content/uploads/2015/03/cropped-logo-co-kem-3-sao-011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69" y="1"/>
            <a:ext cx="2285831" cy="76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2" y="1340543"/>
            <a:ext cx="8664397" cy="460260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304102" y="2258029"/>
            <a:ext cx="7243762" cy="132562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rgbClr val="FFC000"/>
                </a:solidFill>
                <a:latin typeface="Corbel" panose="020B0503020204020204" pitchFamily="34" charset="0"/>
              </a:rPr>
              <a:t>LOW HOPE PROJECT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43288" y="3840958"/>
            <a:ext cx="2765388" cy="11122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chemeClr val="tx1"/>
                </a:solidFill>
              </a:rPr>
              <a:t>FPT University</a:t>
            </a:r>
          </a:p>
          <a:p>
            <a:pPr algn="ctr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chemeClr val="tx1"/>
                </a:solidFill>
              </a:rPr>
              <a:t>Hanoi, December 22</a:t>
            </a:r>
            <a:r>
              <a:rPr lang="en-US" sz="1800" baseline="30000" dirty="0">
                <a:solidFill>
                  <a:schemeClr val="tx1"/>
                </a:solidFill>
              </a:rPr>
              <a:t>th</a:t>
            </a:r>
            <a:r>
              <a:rPr lang="en-US" sz="1800" dirty="0">
                <a:solidFill>
                  <a:schemeClr val="tx1"/>
                </a:solidFill>
              </a:rPr>
              <a:t>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2" y="78308"/>
            <a:ext cx="2417964" cy="69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6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73711" y="1233996"/>
            <a:ext cx="1342239" cy="32847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LowHope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739" y="1758315"/>
            <a:ext cx="6860267" cy="4456054"/>
          </a:xfrm>
          <a:prstGeom prst="rect">
            <a:avLst/>
          </a:prstGeom>
        </p:spPr>
      </p:pic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802920087"/>
              </p:ext>
            </p:extLst>
          </p:nvPr>
        </p:nvGraphicFramePr>
        <p:xfrm>
          <a:off x="128095" y="68076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85965"/>
            <a:ext cx="1628785" cy="531337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2783210" y="651409"/>
            <a:ext cx="353442" cy="443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67292" y="651409"/>
            <a:ext cx="1794882" cy="44388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Our Proposal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925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76040" y="1255715"/>
            <a:ext cx="1342239" cy="32847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LowHope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052070317"/>
              </p:ext>
            </p:extLst>
          </p:nvPr>
        </p:nvGraphicFramePr>
        <p:xfrm>
          <a:off x="128095" y="68076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85965"/>
            <a:ext cx="1597524" cy="53133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179824" y="1755858"/>
            <a:ext cx="4955404" cy="1464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/>
              <a:t>* Traditional </a:t>
            </a:r>
            <a:r>
              <a:rPr lang="en-US" sz="1600" dirty="0" err="1"/>
              <a:t>bitcoin</a:t>
            </a:r>
            <a:r>
              <a:rPr lang="en-US" sz="1600" dirty="0"/>
              <a:t> betting game.</a:t>
            </a:r>
          </a:p>
          <a:p>
            <a:pPr lvl="1"/>
            <a:r>
              <a:rPr lang="en-US" sz="1600" dirty="0"/>
              <a:t>This game is played once a week.</a:t>
            </a:r>
          </a:p>
          <a:p>
            <a:pPr lvl="1"/>
            <a:r>
              <a:rPr lang="en-US" sz="1600" dirty="0"/>
              <a:t>Player estimate </a:t>
            </a:r>
            <a:r>
              <a:rPr lang="en-US" sz="1600" dirty="0" err="1"/>
              <a:t>bitcoin</a:t>
            </a:r>
            <a:r>
              <a:rPr lang="en-US" sz="1600" dirty="0"/>
              <a:t> price at specific time.</a:t>
            </a:r>
          </a:p>
          <a:p>
            <a:pPr lvl="1"/>
            <a:r>
              <a:rPr lang="en-US" sz="1600" dirty="0"/>
              <a:t>Winner of this game will receive attractive prizes.</a:t>
            </a:r>
          </a:p>
          <a:p>
            <a:endParaRPr lang="en-US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3179825" y="3384904"/>
            <a:ext cx="4955404" cy="1464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/>
              <a:t>* Yes or No betting game.</a:t>
            </a:r>
          </a:p>
          <a:p>
            <a:pPr lvl="1"/>
            <a:r>
              <a:rPr lang="en-US" sz="1600" dirty="0"/>
              <a:t>Allows the player to make </a:t>
            </a:r>
            <a:r>
              <a:rPr lang="en-US" sz="1600" dirty="0" err="1"/>
              <a:t>bitcoin</a:t>
            </a:r>
            <a:r>
              <a:rPr lang="en-US" sz="1600" dirty="0"/>
              <a:t> betting game, exchange with answer Yes - No.</a:t>
            </a:r>
          </a:p>
          <a:p>
            <a:pPr lvl="1"/>
            <a:r>
              <a:rPr lang="en-US" sz="1600" dirty="0"/>
              <a:t>Winner of this game will receive points to play traditional betting game.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179824" y="5008422"/>
            <a:ext cx="4955404" cy="1464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Multiple choice betting game.</a:t>
            </a:r>
          </a:p>
          <a:p>
            <a:pPr lvl="1"/>
            <a:r>
              <a:rPr lang="en-US" sz="1600" dirty="0"/>
              <a:t>Allows players to create multiple choice games about </a:t>
            </a:r>
            <a:r>
              <a:rPr lang="en-US" sz="1600" dirty="0" err="1"/>
              <a:t>bitcoin</a:t>
            </a:r>
            <a:r>
              <a:rPr lang="en-US" sz="1600" dirty="0"/>
              <a:t> prices.</a:t>
            </a:r>
          </a:p>
          <a:p>
            <a:pPr lvl="1"/>
            <a:r>
              <a:rPr lang="en-US" sz="1600" dirty="0"/>
              <a:t>Winner of this game will receive points to play traditional betting game.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2783210" y="651409"/>
            <a:ext cx="353442" cy="443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167292" y="651409"/>
            <a:ext cx="1794882" cy="44388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Our Proposal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2156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83344667"/>
              </p:ext>
            </p:extLst>
          </p:nvPr>
        </p:nvGraphicFramePr>
        <p:xfrm>
          <a:off x="128095" y="65732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62520"/>
            <a:ext cx="1675677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2" y="531338"/>
            <a:ext cx="1491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Objectives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68102" y="993003"/>
            <a:ext cx="1994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Process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8101" y="1454667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Project planning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8101" y="1919678"/>
            <a:ext cx="2784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Tools &amp; Technologies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68102" y="2387064"/>
            <a:ext cx="3891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Communication management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68098" y="2866613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Risk management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668102" y="1458013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668101" y="1926544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668100" y="2394905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668099" y="2863266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668099" y="3284576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04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17275282"/>
              </p:ext>
            </p:extLst>
          </p:nvPr>
        </p:nvGraphicFramePr>
        <p:xfrm>
          <a:off x="128095" y="67295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8150"/>
            <a:ext cx="1628785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2" y="531338"/>
            <a:ext cx="1491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Objectives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2668102" y="2203883"/>
            <a:ext cx="6225659" cy="798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This project must be completed task on time and finished no later than 13/12/2017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668099" y="3179493"/>
            <a:ext cx="6225662" cy="798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Covers 100% of requirements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668099" y="4155103"/>
            <a:ext cx="6225662" cy="9288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5 team members study new technology and new skills about develop application, working in group.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668100" y="1228273"/>
            <a:ext cx="6225661" cy="798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15000"/>
              </a:lnSpc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+mj-lt"/>
              </a:rPr>
              <a:t>Define the specific roles of the project team members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2668099" y="5260549"/>
            <a:ext cx="6225662" cy="9288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+mj-lt"/>
              </a:rPr>
              <a:t>Team members have chance to work in working environment that same as realistic environment</a:t>
            </a:r>
            <a:endParaRPr lang="en-US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93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30953348"/>
              </p:ext>
            </p:extLst>
          </p:nvPr>
        </p:nvGraphicFramePr>
        <p:xfrm>
          <a:off x="128095" y="66513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0335"/>
            <a:ext cx="1589708" cy="5313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52693" y="664530"/>
            <a:ext cx="1994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Process model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552693" y="1129540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693" y="1281723"/>
            <a:ext cx="5981707" cy="487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8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67746050"/>
              </p:ext>
            </p:extLst>
          </p:nvPr>
        </p:nvGraphicFramePr>
        <p:xfrm>
          <a:off x="128095" y="66513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0335"/>
            <a:ext cx="15897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3" y="531338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Project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02" y="1100832"/>
            <a:ext cx="6796329" cy="497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1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79450727"/>
              </p:ext>
            </p:extLst>
          </p:nvPr>
        </p:nvGraphicFramePr>
        <p:xfrm>
          <a:off x="128095" y="65732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62520"/>
            <a:ext cx="1558447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3" y="531338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Project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03" y="1205714"/>
            <a:ext cx="6821195" cy="495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8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07336981"/>
              </p:ext>
            </p:extLst>
          </p:nvPr>
        </p:nvGraphicFramePr>
        <p:xfrm>
          <a:off x="128095" y="68076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85965"/>
            <a:ext cx="1597524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3" y="531338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Project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01" y="1133696"/>
            <a:ext cx="6843222" cy="502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7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24638197"/>
              </p:ext>
            </p:extLst>
          </p:nvPr>
        </p:nvGraphicFramePr>
        <p:xfrm>
          <a:off x="128095" y="68858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93780"/>
            <a:ext cx="15897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3" y="531338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Project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03" y="1198486"/>
            <a:ext cx="6757252" cy="49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2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65093672"/>
              </p:ext>
            </p:extLst>
          </p:nvPr>
        </p:nvGraphicFramePr>
        <p:xfrm>
          <a:off x="128095" y="66513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0335"/>
            <a:ext cx="15897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3" y="531338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Project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03" y="1154097"/>
            <a:ext cx="6780697" cy="50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5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23484" y="1237297"/>
            <a:ext cx="1866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sz="1600" dirty="0" err="1"/>
              <a:t>Mr.Tran</a:t>
            </a:r>
            <a:r>
              <a:rPr kumimoji="1" lang="en-US" sz="1600" dirty="0"/>
              <a:t> </a:t>
            </a:r>
            <a:r>
              <a:rPr kumimoji="1" lang="en-US" sz="1600" dirty="0" err="1"/>
              <a:t>Binh</a:t>
            </a:r>
            <a:r>
              <a:rPr kumimoji="1" lang="en-US" sz="1600" dirty="0"/>
              <a:t> Duong </a:t>
            </a:r>
            <a:endParaRPr lang="en-US" sz="1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102052" y="1577029"/>
            <a:ext cx="17650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058637529"/>
              </p:ext>
            </p:extLst>
          </p:nvPr>
        </p:nvGraphicFramePr>
        <p:xfrm>
          <a:off x="-306930" y="954484"/>
          <a:ext cx="3340133" cy="2894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2" name="Straight Connector 11"/>
          <p:cNvCxnSpPr/>
          <p:nvPr/>
        </p:nvCxnSpPr>
        <p:spPr>
          <a:xfrm flipH="1">
            <a:off x="1834499" y="1577029"/>
            <a:ext cx="267136" cy="171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572542876"/>
              </p:ext>
            </p:extLst>
          </p:nvPr>
        </p:nvGraphicFramePr>
        <p:xfrm>
          <a:off x="2480102" y="2952015"/>
          <a:ext cx="1604601" cy="174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560488" y="2758526"/>
            <a:ext cx="1528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sz="1600" dirty="0"/>
              <a:t>Tran Hong Quan</a:t>
            </a:r>
            <a:endParaRPr lang="en-US" sz="16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654686" y="3106073"/>
            <a:ext cx="1383190" cy="13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355976" y="3106074"/>
            <a:ext cx="313922" cy="155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249583415"/>
              </p:ext>
            </p:extLst>
          </p:nvPr>
        </p:nvGraphicFramePr>
        <p:xfrm>
          <a:off x="4757625" y="2945677"/>
          <a:ext cx="1604601" cy="174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838011" y="2752188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sz="1600" dirty="0"/>
              <a:t>Le </a:t>
            </a:r>
            <a:r>
              <a:rPr kumimoji="1" lang="en-US" sz="1600" dirty="0" err="1"/>
              <a:t>Duy</a:t>
            </a:r>
            <a:r>
              <a:rPr kumimoji="1" lang="en-US" sz="1600" dirty="0"/>
              <a:t> Cong</a:t>
            </a:r>
            <a:endParaRPr lang="en-US" sz="16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5916578" y="3098557"/>
            <a:ext cx="1069268" cy="1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5602239" y="3091921"/>
            <a:ext cx="313922" cy="155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1796911492"/>
              </p:ext>
            </p:extLst>
          </p:nvPr>
        </p:nvGraphicFramePr>
        <p:xfrm>
          <a:off x="6822559" y="3021586"/>
          <a:ext cx="1604601" cy="174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7855668" y="2828097"/>
            <a:ext cx="1769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sz="1600" dirty="0"/>
              <a:t>Nguyen </a:t>
            </a:r>
            <a:r>
              <a:rPr kumimoji="1" lang="en-US" sz="1600" dirty="0" err="1"/>
              <a:t>Huy</a:t>
            </a:r>
            <a:r>
              <a:rPr kumimoji="1" lang="en-US" sz="1600" dirty="0"/>
              <a:t> </a:t>
            </a:r>
            <a:r>
              <a:rPr kumimoji="1" lang="en-US" sz="1600" dirty="0" err="1"/>
              <a:t>Phong</a:t>
            </a:r>
            <a:endParaRPr lang="en-US" sz="1600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7934236" y="3167829"/>
            <a:ext cx="1602157" cy="13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620104" y="3167829"/>
            <a:ext cx="313922" cy="155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2445105556"/>
              </p:ext>
            </p:extLst>
          </p:nvPr>
        </p:nvGraphicFramePr>
        <p:xfrm>
          <a:off x="3365567" y="5039959"/>
          <a:ext cx="1604601" cy="174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4398675" y="4846470"/>
            <a:ext cx="1603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sz="1600" dirty="0"/>
              <a:t>Nguyen Van </a:t>
            </a:r>
            <a:r>
              <a:rPr kumimoji="1" lang="en-US" sz="1600" dirty="0" err="1"/>
              <a:t>Vinh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4477243" y="5186202"/>
            <a:ext cx="1383190" cy="13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4162903" y="5186203"/>
            <a:ext cx="313922" cy="155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1907324477"/>
              </p:ext>
            </p:extLst>
          </p:nvPr>
        </p:nvGraphicFramePr>
        <p:xfrm>
          <a:off x="5849067" y="5115868"/>
          <a:ext cx="1604601" cy="174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9" r:lo="rId30" r:qs="rId31" r:cs="rId32"/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6882176" y="4922379"/>
            <a:ext cx="1831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sz="1600" dirty="0"/>
              <a:t>Nguyen </a:t>
            </a:r>
            <a:r>
              <a:rPr kumimoji="1" lang="en-US" sz="1600" dirty="0" err="1"/>
              <a:t>Thanh</a:t>
            </a:r>
            <a:r>
              <a:rPr kumimoji="1" lang="en-US" sz="1600" dirty="0"/>
              <a:t> Tung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6960743" y="5262111"/>
            <a:ext cx="1663475" cy="13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6646404" y="5262112"/>
            <a:ext cx="313922" cy="155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2" y="150307"/>
            <a:ext cx="1611950" cy="53133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926" y="12690"/>
            <a:ext cx="5785128" cy="272944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4427350" y="583364"/>
            <a:ext cx="51258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Project Members</a:t>
            </a:r>
          </a:p>
        </p:txBody>
      </p:sp>
    </p:spTree>
    <p:extLst>
      <p:ext uri="{BB962C8B-B14F-4D97-AF65-F5344CB8AC3E}">
        <p14:creationId xmlns:p14="http://schemas.microsoft.com/office/powerpoint/2010/main" val="38612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1" grpId="0">
        <p:bldAsOne/>
      </p:bldGraphic>
      <p:bldGraphic spid="14" grpId="0">
        <p:bldAsOne/>
      </p:bldGraphic>
      <p:bldP spid="17" grpId="0"/>
      <p:bldGraphic spid="23" grpId="0">
        <p:bldAsOne/>
      </p:bldGraphic>
      <p:bldP spid="24" grpId="0"/>
      <p:bldGraphic spid="27" grpId="0">
        <p:bldAsOne/>
      </p:bldGraphic>
      <p:bldP spid="28" grpId="0"/>
      <p:bldGraphic spid="31" grpId="0">
        <p:bldAsOne/>
      </p:bldGraphic>
      <p:bldP spid="32" grpId="0"/>
      <p:bldGraphic spid="35" grpId="0">
        <p:bldAsOne/>
      </p:bldGraphic>
      <p:bldP spid="36" grpId="0"/>
      <p:bldP spid="4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08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4187701"/>
              </p:ext>
            </p:extLst>
          </p:nvPr>
        </p:nvGraphicFramePr>
        <p:xfrm>
          <a:off x="128095" y="67295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8150"/>
            <a:ext cx="1574077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2" y="531338"/>
            <a:ext cx="2784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Tools &amp; Technologies</a:t>
            </a:r>
          </a:p>
          <a:p>
            <a:pPr lvl="0"/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68102" y="191967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713687" y="1368846"/>
            <a:ext cx="1732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Document tools</a:t>
            </a:r>
            <a:endParaRPr lang="en-US" dirty="0"/>
          </a:p>
        </p:txBody>
      </p:sp>
      <p:pic>
        <p:nvPicPr>
          <p:cNvPr id="23" name="Picture 22" descr="Ncrow-Mega-Pack-1-Excel.ico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886" y="1933595"/>
            <a:ext cx="742920" cy="914363"/>
          </a:xfrm>
          <a:prstGeom prst="rect">
            <a:avLst/>
          </a:prstGeom>
        </p:spPr>
      </p:pic>
      <p:pic>
        <p:nvPicPr>
          <p:cNvPr id="24" name="Picture 23" descr="Ncrow-Mega-Pack-1-Word-2.ico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024" y="1866620"/>
            <a:ext cx="757157" cy="931885"/>
          </a:xfrm>
          <a:prstGeom prst="rect">
            <a:avLst/>
          </a:prstGeom>
        </p:spPr>
      </p:pic>
      <p:pic>
        <p:nvPicPr>
          <p:cNvPr id="25" name="Picture 24" descr="Ncrow-Mega-Pack-1-PowerPoint.ico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20" y="1841892"/>
            <a:ext cx="797337" cy="98133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818196" y="3657855"/>
            <a:ext cx="2651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management tool</a:t>
            </a:r>
            <a:endParaRPr lang="en-US" dirty="0"/>
          </a:p>
        </p:txBody>
      </p:sp>
      <p:pic>
        <p:nvPicPr>
          <p:cNvPr id="27" name="Picture 2" descr="http://i1-news.softpedia-static.com/images/news2/Project-2010-Available-via-MSDN-TechNet-and-Volume-Licensing-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971" y="4243843"/>
            <a:ext cx="680511" cy="83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Ncrow-Mega-Pack-1-Excel.ico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389" y="4243844"/>
            <a:ext cx="742920" cy="91436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777945" y="1368846"/>
            <a:ext cx="1288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 tool</a:t>
            </a:r>
            <a:endParaRPr lang="en-US" dirty="0"/>
          </a:p>
        </p:txBody>
      </p:sp>
      <p:pic>
        <p:nvPicPr>
          <p:cNvPr id="30" name="Picture 29" descr="437ca231054c07969b00f081490f23a6.png.ico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388" y="2045054"/>
            <a:ext cx="611304" cy="752374"/>
          </a:xfrm>
          <a:prstGeom prst="rect">
            <a:avLst/>
          </a:prstGeom>
        </p:spPr>
      </p:pic>
      <p:pic>
        <p:nvPicPr>
          <p:cNvPr id="32" name="Picture 31" descr="Adobe-Photoshop-icon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700" y="1985037"/>
            <a:ext cx="675183" cy="83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5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  <p:bldP spid="26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40053985"/>
              </p:ext>
            </p:extLst>
          </p:nvPr>
        </p:nvGraphicFramePr>
        <p:xfrm>
          <a:off x="128095" y="66513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0335"/>
            <a:ext cx="1597524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2" y="531338"/>
            <a:ext cx="2784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Tools &amp; Technologies</a:t>
            </a:r>
          </a:p>
          <a:p>
            <a:pPr lvl="0"/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68102" y="191967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2818196" y="1544434"/>
            <a:ext cx="1929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Development tool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818196" y="4055425"/>
            <a:ext cx="2622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Source management tool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63226" y="4055425"/>
            <a:ext cx="1514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 Browser</a:t>
            </a:r>
            <a:endParaRPr lang="en-US" dirty="0"/>
          </a:p>
        </p:txBody>
      </p:sp>
      <p:pic>
        <p:nvPicPr>
          <p:cNvPr id="31" name="Picture 4" descr="http://ch1ckenscoop.googlecode.com/svn-history/r215/wiki/tsvn_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889" y="4631920"/>
            <a:ext cx="1191816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https://upload.wikimedia.org/wikipedia/commons/thumb/e/e2/Google_Chrome_icon_(2011).svg/1024px-Google_Chrome_icon_(2011).sv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914" y="4733396"/>
            <a:ext cx="631766" cy="77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img00.deviantart.net/b7d5/i/2013/218/c/9/firefox_new_icon__august_6_2013__by_eddygraphic-d6gynba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791" y="4673097"/>
            <a:ext cx="729752" cy="89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Mr-Chu\Desktop\np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02" y="2180244"/>
            <a:ext cx="825451" cy="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04" y="2180245"/>
            <a:ext cx="969408" cy="8561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654" y="4733396"/>
            <a:ext cx="597084" cy="73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60605876"/>
              </p:ext>
            </p:extLst>
          </p:nvPr>
        </p:nvGraphicFramePr>
        <p:xfrm>
          <a:off x="128095" y="60261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815"/>
            <a:ext cx="1535000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2" y="531338"/>
            <a:ext cx="2784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Tools &amp; Technologies</a:t>
            </a:r>
          </a:p>
          <a:p>
            <a:pPr lvl="0"/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68102" y="191967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2748879" y="1454667"/>
            <a:ext cx="146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</p:txBody>
      </p:sp>
      <p:pic>
        <p:nvPicPr>
          <p:cNvPr id="22" name="Picture 21" descr="http://www.logicalimagination.com/Content/DesignLogos/bootstrap2_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878" y="3949087"/>
            <a:ext cx="2234356" cy="5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://precision-software.com/wp-content/uploads/2014/04/jQurery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676" y="2033138"/>
            <a:ext cx="1896968" cy="191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531" y="4878071"/>
            <a:ext cx="2178099" cy="16421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01" y="1866536"/>
            <a:ext cx="2294087" cy="1411746"/>
          </a:xfrm>
          <a:prstGeom prst="rect">
            <a:avLst/>
          </a:prstGeom>
        </p:spPr>
      </p:pic>
      <p:pic>
        <p:nvPicPr>
          <p:cNvPr id="1026" name="Picture 2" descr="Image result for php icon">
            <a:extLst>
              <a:ext uri="{FF2B5EF4-FFF2-40B4-BE49-F238E27FC236}">
                <a16:creationId xmlns:a16="http://schemas.microsoft.com/office/drawing/2014/main" xmlns="" id="{921B743B-8404-47DD-9426-09F28A650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575" y="4878071"/>
            <a:ext cx="2421171" cy="126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84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94536926"/>
              </p:ext>
            </p:extLst>
          </p:nvPr>
        </p:nvGraphicFramePr>
        <p:xfrm>
          <a:off x="128095" y="65732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62520"/>
            <a:ext cx="1535000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2" y="531338"/>
            <a:ext cx="2784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Tools &amp; Technologies</a:t>
            </a:r>
          </a:p>
          <a:p>
            <a:pPr lvl="0"/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68102" y="191967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2441725" y="1705655"/>
            <a:ext cx="71321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teams have meeting 3 times per weeks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cs typeface="Arial"/>
                <a:sym typeface="Helvetica Light"/>
              </a:rPr>
              <a:t>Meeting with supervisor every week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cs typeface="Arial"/>
                <a:sym typeface="Helvetica Light"/>
              </a:rPr>
              <a:t>Began at 21/11,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teams have work together at the same location</a:t>
            </a:r>
            <a:endParaRPr lang="en-US" altLang="ja-JP" sz="1600" dirty="0">
              <a:solidFill>
                <a:schemeClr val="tx1">
                  <a:lumMod val="95000"/>
                </a:schemeClr>
              </a:solidFill>
              <a:latin typeface="Cambria" panose="02040503050406030204" pitchFamily="18" charset="0"/>
              <a:cs typeface="Arial"/>
              <a:sym typeface="Helvetica Light"/>
            </a:endParaRPr>
          </a:p>
        </p:txBody>
      </p:sp>
      <p:pic>
        <p:nvPicPr>
          <p:cNvPr id="16" name="Picture 15" descr="Gmail-icon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43212" y="3210065"/>
            <a:ext cx="756828" cy="931481"/>
          </a:xfrm>
          <a:prstGeom prst="rect">
            <a:avLst/>
          </a:prstGeom>
        </p:spPr>
      </p:pic>
      <p:pic>
        <p:nvPicPr>
          <p:cNvPr id="18" name="Picture 17" descr="images.jpe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4796" y1="49561" x2="52941" y2="49561"/>
                        <a14:foregroundMark x1="51584" y1="49561" x2="52941" y2="78509"/>
                        <a14:foregroundMark x1="52941" y1="78509" x2="66063" y2="78509"/>
                        <a14:foregroundMark x1="66063" y1="78509" x2="67421" y2="49561"/>
                        <a14:foregroundMark x1="67421" y1="49561" x2="75566" y2="50877"/>
                        <a14:foregroundMark x1="75566" y1="50877" x2="76923" y2="39474"/>
                        <a14:foregroundMark x1="76923" y1="39474" x2="68778" y2="40789"/>
                        <a14:foregroundMark x1="68778" y1="40789" x2="67421" y2="32895"/>
                        <a14:foregroundMark x1="67421" y1="32895" x2="75566" y2="28947"/>
                        <a14:foregroundMark x1="75566" y1="28947" x2="75566" y2="21053"/>
                        <a14:foregroundMark x1="75566" y1="26316" x2="56561" y2="22368"/>
                        <a14:foregroundMark x1="56561" y1="23684" x2="52941" y2="38158"/>
                        <a14:foregroundMark x1="57919" y1="31579" x2="57919" y2="39474"/>
                        <a14:foregroundMark x1="57919" y1="39474" x2="42081" y2="36842"/>
                        <a14:foregroundMark x1="42081" y1="39474" x2="44796" y2="48246"/>
                        <a14:foregroundMark x1="44796" y1="48246" x2="54299" y2="53509"/>
                        <a14:foregroundMark x1="51584" y1="50877" x2="55204" y2="640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02" y="3213540"/>
            <a:ext cx="802921" cy="1018810"/>
          </a:xfrm>
          <a:prstGeom prst="rect">
            <a:avLst/>
          </a:prstGeom>
        </p:spPr>
      </p:pic>
      <p:pic>
        <p:nvPicPr>
          <p:cNvPr id="19" name="Picture 18" descr="unnamed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281" y="3213540"/>
            <a:ext cx="813425" cy="988288"/>
          </a:xfrm>
          <a:prstGeom prst="rect">
            <a:avLst/>
          </a:prstGeom>
        </p:spPr>
      </p:pic>
      <p:pic>
        <p:nvPicPr>
          <p:cNvPr id="20" name="Picture 2" descr="https://s-media-cache-ak0.pinimg.com/736x/3e/b8/f0/3eb8f028f342be772bd57f31c513de49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33" b="100000" l="0" r="100000">
                        <a14:foregroundMark x1="35833" y1="36000" x2="35833" y2="36000"/>
                        <a14:foregroundMark x1="41500" y1="28833" x2="41500" y2="28833"/>
                        <a14:foregroundMark x1="68667" y1="73167" x2="68667" y2="73167"/>
                        <a14:foregroundMark x1="78667" y1="28833" x2="78667" y2="28833"/>
                        <a14:foregroundMark x1="21500" y1="66000" x2="21500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200" y="3258942"/>
            <a:ext cx="754005" cy="92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08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504598"/>
              </p:ext>
            </p:extLst>
          </p:nvPr>
        </p:nvGraphicFramePr>
        <p:xfrm>
          <a:off x="2248232" y="345448"/>
          <a:ext cx="7507024" cy="6427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0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23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564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82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6178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42403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8762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0755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29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No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Risk Name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Description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Category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Probability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Avoidance Plan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Impact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Trigger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366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R1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members lack technical skills and knowledge.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members are unable to complete work because they do not know how to do.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human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Person in charge of Development Team provides workshops and training sessions for developers to acquire needed knowledge and techniques.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Encourage team members to study on themselves for their technical personal needs.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Develop project plan with regards to training and self-study period.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members take a lot of time to do their task/Team member informed that they cannot do the task.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943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R2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 conflict. They refuse to cooperate with each other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 disagree with each other and refuse to work.	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human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Hold teambuilding activities to build team’s spirit.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Create a friendly environment.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When somebody does not work because of disagreement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40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R3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Change of requirement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The scope may change, unplanned requirements may get added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Requirement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Take time to brainstorm features carefully with all team members.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Meticulously design system, take care of all possible situations to avoid changes.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When Supervisor or team member request to change requirement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75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R4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User reject the product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Unfriendly GUI Large for downloading Application is not suitable with market trend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Requirement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Front-end leader must be design GUI for user’s convenience and easy to use. 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GUI design should be beautiful looking and easy to understand.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Listen to users' complaint and find solution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Conduct a market survey Follow coding construction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User complaint about the application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480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R5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Absences of team members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 do not pay enough time for the project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Human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Provide meeting schedules and deadlines in advance so that all team members know the time and place where they will be needed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PM should be warned immediately when team member plan to be absent for a period of time.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Arrange team work frequently. Sketch deadline for the assigned tasks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members does not spend time for work and tasks are not completed on time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06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R6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Lost data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Admin’s Computer is infected with virus resulting in data loss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Human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Low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Backup database automatically daily by using some Version Control Tools or Clouding Service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050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R7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Lack of Supervisor support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Supervisor may have not enough time to support project team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Human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Low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You can meet supervisors after slot in class.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Define a meeting schedule with Supervisor.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Use communication medium effectively.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Reference from other source.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takes 2 day or more for mail response. Meeting with Supervisor is hard to arranged.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00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R8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Schedule flaws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Time for one task may too long or too short Trouble may occurs during process that makes task longer than expected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Estimates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You must to set the correct time for each task so as not to delay the progress of project.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Get to known team member skill. 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Use Microsoft Project tool. 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Add slack time for importance task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Somebody have much time to free and some did not finish their task on time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228655130"/>
              </p:ext>
            </p:extLst>
          </p:nvPr>
        </p:nvGraphicFramePr>
        <p:xfrm>
          <a:off x="120280" y="67295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23" y="78150"/>
            <a:ext cx="1605339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4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53668" y="531338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Risk management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48090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465" y="1982654"/>
            <a:ext cx="5216128" cy="2628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2804" y="4780548"/>
            <a:ext cx="532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Probability – Impact matrix</a:t>
            </a:r>
          </a:p>
          <a:p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422447191"/>
              </p:ext>
            </p:extLst>
          </p:nvPr>
        </p:nvGraphicFramePr>
        <p:xfrm>
          <a:off x="128095" y="64950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54705"/>
            <a:ext cx="1597524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6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25993" y="637975"/>
            <a:ext cx="3253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Functional requirements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625992" y="1109853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25992" y="1137152"/>
            <a:ext cx="4020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 – functional requirements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625991" y="1615730"/>
            <a:ext cx="39545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822075107"/>
              </p:ext>
            </p:extLst>
          </p:nvPr>
        </p:nvGraphicFramePr>
        <p:xfrm>
          <a:off x="128095" y="75891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815"/>
            <a:ext cx="1542816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3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33808" y="531338"/>
            <a:ext cx="3253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Functional requirements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634172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412" y="1180147"/>
            <a:ext cx="6522665" cy="44945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32512" y="5712331"/>
            <a:ext cx="280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case level 1-Guest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060350974"/>
              </p:ext>
            </p:extLst>
          </p:nvPr>
        </p:nvGraphicFramePr>
        <p:xfrm>
          <a:off x="128095" y="66513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0335"/>
            <a:ext cx="1535000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33808" y="531338"/>
            <a:ext cx="3253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Functional requirements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634172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851529" y="6019800"/>
            <a:ext cx="345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case level 2-Player</a:t>
            </a:r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808" y="1135305"/>
            <a:ext cx="6769608" cy="4745542"/>
          </a:xfrm>
          <a:prstGeom prst="rect">
            <a:avLst/>
          </a:prstGeom>
        </p:spPr>
      </p:pic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49537488"/>
              </p:ext>
            </p:extLst>
          </p:nvPr>
        </p:nvGraphicFramePr>
        <p:xfrm>
          <a:off x="128095" y="68858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93780"/>
            <a:ext cx="1527185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6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33808" y="531338"/>
            <a:ext cx="3253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Functional requirements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634172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412" y="1111624"/>
            <a:ext cx="6872288" cy="46706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04739" y="5853953"/>
            <a:ext cx="3379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User case level 2-Admin and Manager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257448734"/>
              </p:ext>
            </p:extLst>
          </p:nvPr>
        </p:nvGraphicFramePr>
        <p:xfrm>
          <a:off x="128095" y="68858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93780"/>
            <a:ext cx="1574077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6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2" y="117056"/>
            <a:ext cx="1619765" cy="531337"/>
          </a:xfrm>
          <a:prstGeom prst="rect">
            <a:avLst/>
          </a:prstGeom>
        </p:spPr>
      </p:pic>
      <p:sp>
        <p:nvSpPr>
          <p:cNvPr id="40" name="Title 2"/>
          <p:cNvSpPr txBox="1">
            <a:spLocks/>
          </p:cNvSpPr>
          <p:nvPr/>
        </p:nvSpPr>
        <p:spPr>
          <a:xfrm>
            <a:off x="908050" y="382723"/>
            <a:ext cx="8089900" cy="1143000"/>
          </a:xfrm>
          <a:prstGeom prst="rect">
            <a:avLst/>
          </a:prstGeom>
        </p:spPr>
        <p:txBody>
          <a:bodyPr vert="horz" lIns="45720" rIns="45720" anchor="t">
            <a:normAutofit/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lang="en-US" sz="4600" b="1" kern="1200" cap="all" baseline="0" dirty="0">
                <a:ln w="5000" cmpd="sng">
                  <a:solidFill>
                    <a:schemeClr val="tx2">
                      <a:lumMod val="9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OUTLINE</a:t>
            </a:r>
          </a:p>
        </p:txBody>
      </p:sp>
      <p:sp>
        <p:nvSpPr>
          <p:cNvPr id="2" name="Oval 1"/>
          <p:cNvSpPr/>
          <p:nvPr/>
        </p:nvSpPr>
        <p:spPr>
          <a:xfrm>
            <a:off x="146512" y="2474889"/>
            <a:ext cx="2134292" cy="135879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42" name="Oval 41"/>
          <p:cNvSpPr/>
          <p:nvPr/>
        </p:nvSpPr>
        <p:spPr>
          <a:xfrm>
            <a:off x="2625263" y="2474890"/>
            <a:ext cx="2134292" cy="1358793"/>
          </a:xfrm>
          <a:prstGeom prst="ellipse">
            <a:avLst/>
          </a:prstGeom>
          <a:solidFill>
            <a:srgbClr val="CB130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/>
              <a:t>Project management</a:t>
            </a:r>
          </a:p>
        </p:txBody>
      </p:sp>
      <p:sp>
        <p:nvSpPr>
          <p:cNvPr id="43" name="Oval 42"/>
          <p:cNvSpPr/>
          <p:nvPr/>
        </p:nvSpPr>
        <p:spPr>
          <a:xfrm>
            <a:off x="5104013" y="2474889"/>
            <a:ext cx="2134292" cy="135879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/>
              <a:t>Requirement specification</a:t>
            </a:r>
          </a:p>
        </p:txBody>
      </p:sp>
      <p:sp>
        <p:nvSpPr>
          <p:cNvPr id="46" name="Oval 45"/>
          <p:cNvSpPr/>
          <p:nvPr/>
        </p:nvSpPr>
        <p:spPr>
          <a:xfrm>
            <a:off x="7582764" y="2474889"/>
            <a:ext cx="2134292" cy="1358793"/>
          </a:xfrm>
          <a:prstGeom prst="ellipse">
            <a:avLst/>
          </a:prstGeom>
          <a:solidFill>
            <a:srgbClr val="EAE0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/>
              <a:t>Software Design</a:t>
            </a:r>
          </a:p>
        </p:txBody>
      </p:sp>
      <p:sp>
        <p:nvSpPr>
          <p:cNvPr id="47" name="Oval 46"/>
          <p:cNvSpPr/>
          <p:nvPr/>
        </p:nvSpPr>
        <p:spPr>
          <a:xfrm>
            <a:off x="146512" y="4383334"/>
            <a:ext cx="2134292" cy="1358793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Testing</a:t>
            </a:r>
          </a:p>
        </p:txBody>
      </p:sp>
      <p:sp>
        <p:nvSpPr>
          <p:cNvPr id="48" name="Oval 47"/>
          <p:cNvSpPr/>
          <p:nvPr/>
        </p:nvSpPr>
        <p:spPr>
          <a:xfrm>
            <a:off x="2625263" y="4383335"/>
            <a:ext cx="2134292" cy="1358793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/>
              <a:t>Limitations</a:t>
            </a:r>
          </a:p>
        </p:txBody>
      </p:sp>
      <p:sp>
        <p:nvSpPr>
          <p:cNvPr id="49" name="Oval 48"/>
          <p:cNvSpPr/>
          <p:nvPr/>
        </p:nvSpPr>
        <p:spPr>
          <a:xfrm>
            <a:off x="5104013" y="4383334"/>
            <a:ext cx="2134292" cy="135879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/>
              <a:t>Lesson learned</a:t>
            </a:r>
          </a:p>
        </p:txBody>
      </p:sp>
      <p:sp>
        <p:nvSpPr>
          <p:cNvPr id="50" name="Oval 49"/>
          <p:cNvSpPr/>
          <p:nvPr/>
        </p:nvSpPr>
        <p:spPr>
          <a:xfrm>
            <a:off x="7582764" y="4383334"/>
            <a:ext cx="2134292" cy="1358793"/>
          </a:xfrm>
          <a:prstGeom prst="ellipse">
            <a:avLst/>
          </a:prstGeom>
          <a:solidFill>
            <a:srgbClr val="4C43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Demo - Q&amp;A</a:t>
            </a:r>
          </a:p>
        </p:txBody>
      </p:sp>
    </p:spTree>
    <p:extLst>
      <p:ext uri="{BB962C8B-B14F-4D97-AF65-F5344CB8AC3E}">
        <p14:creationId xmlns:p14="http://schemas.microsoft.com/office/powerpoint/2010/main" val="289427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42" grpId="0" animBg="1"/>
      <p:bldP spid="43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33808" y="531338"/>
            <a:ext cx="4020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 – functional requirements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634172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049074842"/>
              </p:ext>
            </p:extLst>
          </p:nvPr>
        </p:nvGraphicFramePr>
        <p:xfrm>
          <a:off x="128095" y="68858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93780"/>
            <a:ext cx="1550631" cy="531337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860428" y="1285949"/>
            <a:ext cx="5466507" cy="1111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- User interface should be clear and easy to user.</a:t>
            </a:r>
          </a:p>
          <a:p>
            <a:r>
              <a:rPr lang="en-US" sz="1400" dirty="0"/>
              <a:t>- User need medium 10 minutes to learn how to use the application</a:t>
            </a:r>
          </a:p>
          <a:p>
            <a:r>
              <a:rPr lang="en-US" sz="1400" dirty="0"/>
              <a:t>- User need medium 10 minutes to learn how to use manager page, admin page.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860428" y="2644355"/>
            <a:ext cx="5466507" cy="109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sz="1400" dirty="0"/>
              <a:t>All inputs are validated to make sure of data that format be correct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Close all transactions from clients 10 seconds before the game ends to process system correctly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860428" y="3945887"/>
            <a:ext cx="5466507" cy="1345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Tx/>
              <a:buChar char="-"/>
            </a:pPr>
            <a:r>
              <a:rPr lang="en-US" sz="1400" dirty="0"/>
              <a:t>Vietnamese is the official language of </a:t>
            </a:r>
            <a:r>
              <a:rPr lang="en-US" sz="1400" dirty="0" err="1"/>
              <a:t>LowHope</a:t>
            </a:r>
            <a:r>
              <a:rPr lang="en-US" sz="1400" dirty="0"/>
              <a:t> website</a:t>
            </a:r>
            <a:r>
              <a:rPr lang="en-US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Each user interface element must be arranged logically, not overlapped over other, allowing user access easily</a:t>
            </a:r>
            <a:r>
              <a:rPr lang="en-US" sz="1400" dirty="0" smtClean="0"/>
              <a:t>.</a:t>
            </a:r>
            <a:endParaRPr lang="en-US" sz="1400" dirty="0" smtClean="0"/>
          </a:p>
          <a:p>
            <a:pPr marL="285750" indent="-285750">
              <a:buFontTx/>
              <a:buChar char="-"/>
            </a:pPr>
            <a:r>
              <a:rPr lang="en-US" sz="1400" dirty="0" smtClean="0"/>
              <a:t>User </a:t>
            </a:r>
            <a:r>
              <a:rPr lang="en-US" sz="1400" dirty="0"/>
              <a:t>interface for application must be simple and clear to be suitable for project’s target customer</a:t>
            </a:r>
          </a:p>
          <a:p>
            <a:pPr marL="285750" lvl="0" indent="-285750">
              <a:buFontTx/>
              <a:buChar char="-"/>
            </a:pP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3860428" y="5504487"/>
            <a:ext cx="5466507" cy="826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sz="1400" dirty="0"/>
              <a:t>Secure user accounts on Player page, Admin page and Manage page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Minimize cheating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556623" y="1285949"/>
            <a:ext cx="1138555" cy="1111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Usability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556623" y="2665807"/>
            <a:ext cx="1138555" cy="1070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Reliability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556623" y="3984383"/>
            <a:ext cx="1138555" cy="923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User Interface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556623" y="5506173"/>
            <a:ext cx="1138555" cy="8247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114982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399971578"/>
              </p:ext>
            </p:extLst>
          </p:nvPr>
        </p:nvGraphicFramePr>
        <p:xfrm>
          <a:off x="128095" y="64950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54705"/>
            <a:ext cx="1566262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1" y="531338"/>
            <a:ext cx="269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System Architecture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25262" y="993003"/>
            <a:ext cx="2313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Base Component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25261" y="1454667"/>
            <a:ext cx="2257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Database Design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425261" y="1458013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425260" y="1926544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25261" y="1886377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2425260" y="2358254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60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147140772"/>
              </p:ext>
            </p:extLst>
          </p:nvPr>
        </p:nvGraphicFramePr>
        <p:xfrm>
          <a:off x="128095" y="65732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62520"/>
            <a:ext cx="1550631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1" y="531338"/>
            <a:ext cx="269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System Architecture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918" y="1451318"/>
            <a:ext cx="6868550" cy="47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1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363503130"/>
              </p:ext>
            </p:extLst>
          </p:nvPr>
        </p:nvGraphicFramePr>
        <p:xfrm>
          <a:off x="128095" y="65732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62520"/>
            <a:ext cx="1527185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313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Base Component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62" y="1293366"/>
            <a:ext cx="7056941" cy="491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741770166"/>
              </p:ext>
            </p:extLst>
          </p:nvPr>
        </p:nvGraphicFramePr>
        <p:xfrm>
          <a:off x="128095" y="63387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39075"/>
            <a:ext cx="1542816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257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Database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:\Capstone project\LowHope\Document\ERD\v1.2\lowhope_ERRD1.7.png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261" y="1166028"/>
            <a:ext cx="6606680" cy="50016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167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563658711"/>
              </p:ext>
            </p:extLst>
          </p:nvPr>
        </p:nvGraphicFramePr>
        <p:xfrm>
          <a:off x="128095" y="65732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62520"/>
            <a:ext cx="1519370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65" y="1728767"/>
            <a:ext cx="6326277" cy="43901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09365" y="1152395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100620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185707167"/>
              </p:ext>
            </p:extLst>
          </p:nvPr>
        </p:nvGraphicFramePr>
        <p:xfrm>
          <a:off x="128095" y="68076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85965"/>
            <a:ext cx="1527185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62" y="1816706"/>
            <a:ext cx="6919054" cy="42142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41989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754013987"/>
              </p:ext>
            </p:extLst>
          </p:nvPr>
        </p:nvGraphicFramePr>
        <p:xfrm>
          <a:off x="128095" y="66513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0335"/>
            <a:ext cx="1535000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MANAGEMENT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65" y="1701838"/>
            <a:ext cx="7017754" cy="426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9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899444681"/>
              </p:ext>
            </p:extLst>
          </p:nvPr>
        </p:nvGraphicFramePr>
        <p:xfrm>
          <a:off x="128095" y="65732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62520"/>
            <a:ext cx="1550631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MANAGEMENT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65" y="1587846"/>
            <a:ext cx="6683913" cy="46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8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425727567"/>
              </p:ext>
            </p:extLst>
          </p:nvPr>
        </p:nvGraphicFramePr>
        <p:xfrm>
          <a:off x="128095" y="64950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54705"/>
            <a:ext cx="1542816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MANAGEMENT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65" y="1587846"/>
            <a:ext cx="6647708" cy="460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3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2" y="2207129"/>
            <a:ext cx="6655594" cy="39649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20612" y="870653"/>
            <a:ext cx="6655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 the world today, the electronic cash market is growing.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most popular electronic cash is </a:t>
            </a:r>
            <a:r>
              <a:rPr lang="en-US" dirty="0" err="1"/>
              <a:t>bitcoin</a:t>
            </a:r>
            <a:r>
              <a:rPr lang="en-US" dirty="0"/>
              <a:t>.</a:t>
            </a:r>
          </a:p>
          <a:p>
            <a:r>
              <a:rPr lang="en-US" dirty="0"/>
              <a:t>	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48342686"/>
              </p:ext>
            </p:extLst>
          </p:nvPr>
        </p:nvGraphicFramePr>
        <p:xfrm>
          <a:off x="128095" y="71202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117225"/>
            <a:ext cx="1683493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3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60713414"/>
              </p:ext>
            </p:extLst>
          </p:nvPr>
        </p:nvGraphicFramePr>
        <p:xfrm>
          <a:off x="128095" y="64950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54705"/>
            <a:ext cx="1581893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65" y="1658768"/>
            <a:ext cx="6385680" cy="441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9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44089354"/>
              </p:ext>
            </p:extLst>
          </p:nvPr>
        </p:nvGraphicFramePr>
        <p:xfrm>
          <a:off x="128095" y="64169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46890"/>
            <a:ext cx="1558447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64" y="1717738"/>
            <a:ext cx="6514299" cy="450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5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360864551"/>
              </p:ext>
            </p:extLst>
          </p:nvPr>
        </p:nvGraphicFramePr>
        <p:xfrm>
          <a:off x="128095" y="64169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46890"/>
            <a:ext cx="1535000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62" y="1587846"/>
            <a:ext cx="6702014" cy="463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007051552"/>
              </p:ext>
            </p:extLst>
          </p:nvPr>
        </p:nvGraphicFramePr>
        <p:xfrm>
          <a:off x="128095" y="64950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54705"/>
            <a:ext cx="1574077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65" y="1638663"/>
            <a:ext cx="6604808" cy="457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4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39064907"/>
              </p:ext>
            </p:extLst>
          </p:nvPr>
        </p:nvGraphicFramePr>
        <p:xfrm>
          <a:off x="128095" y="63387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39075"/>
            <a:ext cx="1550631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3998" y="531338"/>
            <a:ext cx="1769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process 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544361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43998" y="993003"/>
            <a:ext cx="2357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environment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43997" y="1454667"/>
            <a:ext cx="152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stages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543997" y="1458013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543997" y="1926544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68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36492576"/>
              </p:ext>
            </p:extLst>
          </p:nvPr>
        </p:nvGraphicFramePr>
        <p:xfrm>
          <a:off x="128095" y="59480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0"/>
            <a:ext cx="1460963" cy="531337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064" y="1509395"/>
            <a:ext cx="6742367" cy="46534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43998" y="531338"/>
            <a:ext cx="1769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process 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544361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38530899"/>
              </p:ext>
            </p:extLst>
          </p:nvPr>
        </p:nvGraphicFramePr>
        <p:xfrm>
          <a:off x="128095" y="65732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62520"/>
            <a:ext cx="1542816" cy="5313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43998" y="531338"/>
            <a:ext cx="2357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environment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544361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2646123" y="1240078"/>
            <a:ext cx="1521677" cy="1365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Manual test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646123" y="3028168"/>
            <a:ext cx="1521677" cy="1365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Hardware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813909" y="1258866"/>
            <a:ext cx="4783377" cy="964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Asus X550LC-XX105D/ i5 -4200U/4Gb/500Gb/VGA 2GB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813909" y="2351762"/>
            <a:ext cx="4783377" cy="964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Asus K451LA 54214G50W8/4210U, 1.70 GHz, 4GB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813909" y="3429000"/>
            <a:ext cx="4783377" cy="964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Dell Inspiron 14-3420 Core i3-3110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13907" y="4521896"/>
            <a:ext cx="4783377" cy="964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Sony Fit 4 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646123" y="4853570"/>
            <a:ext cx="1521677" cy="1365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Software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813908" y="5599134"/>
            <a:ext cx="4783377" cy="964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</a:t>
            </a:r>
            <a:r>
              <a:rPr lang="en-US" sz="1600" dirty="0" err="1"/>
              <a:t>Màn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Dell 21.5"S2218H LED IPS </a:t>
            </a:r>
          </a:p>
        </p:txBody>
      </p:sp>
      <p:cxnSp>
        <p:nvCxnSpPr>
          <p:cNvPr id="23" name="Straight Arrow Connector 22"/>
          <p:cNvCxnSpPr>
            <a:stCxn id="12" idx="3"/>
          </p:cNvCxnSpPr>
          <p:nvPr/>
        </p:nvCxnSpPr>
        <p:spPr>
          <a:xfrm flipV="1">
            <a:off x="4167800" y="1741119"/>
            <a:ext cx="646107" cy="1969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3" idx="1"/>
          </p:cNvCxnSpPr>
          <p:nvPr/>
        </p:nvCxnSpPr>
        <p:spPr>
          <a:xfrm flipV="1">
            <a:off x="4167800" y="2834014"/>
            <a:ext cx="646109" cy="87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4" idx="1"/>
          </p:cNvCxnSpPr>
          <p:nvPr/>
        </p:nvCxnSpPr>
        <p:spPr>
          <a:xfrm>
            <a:off x="4167800" y="3710837"/>
            <a:ext cx="646109" cy="200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3"/>
            <a:endCxn id="16" idx="1"/>
          </p:cNvCxnSpPr>
          <p:nvPr/>
        </p:nvCxnSpPr>
        <p:spPr>
          <a:xfrm>
            <a:off x="4167800" y="3710837"/>
            <a:ext cx="646107" cy="1293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3"/>
            <a:endCxn id="22" idx="1"/>
          </p:cNvCxnSpPr>
          <p:nvPr/>
        </p:nvCxnSpPr>
        <p:spPr>
          <a:xfrm>
            <a:off x="4167800" y="3710837"/>
            <a:ext cx="646108" cy="2370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5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49971343"/>
              </p:ext>
            </p:extLst>
          </p:nvPr>
        </p:nvGraphicFramePr>
        <p:xfrm>
          <a:off x="128095" y="67295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8150"/>
            <a:ext cx="1550631" cy="5313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43998" y="531338"/>
            <a:ext cx="2357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environment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544361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2646123" y="1240078"/>
            <a:ext cx="1433508" cy="1365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Manual test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646123" y="3028168"/>
            <a:ext cx="1433508" cy="1365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Hardware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646123" y="4853570"/>
            <a:ext cx="1433508" cy="1365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Software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495795" y="2144811"/>
            <a:ext cx="3938652" cy="726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- Google chrome version 62.0.3202.94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495795" y="3294073"/>
            <a:ext cx="3938652" cy="726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- Mozilla Firefox version 57.0.2 (64-bit)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495795" y="4386971"/>
            <a:ext cx="3938652" cy="726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- Microsoft Word 2013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495795" y="5479869"/>
            <a:ext cx="3938652" cy="726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- Microsoft Excel 2013</a:t>
            </a:r>
          </a:p>
        </p:txBody>
      </p:sp>
      <p:cxnSp>
        <p:nvCxnSpPr>
          <p:cNvPr id="9" name="Straight Arrow Connector 8"/>
          <p:cNvCxnSpPr>
            <a:stCxn id="19" idx="3"/>
            <a:endCxn id="2" idx="1"/>
          </p:cNvCxnSpPr>
          <p:nvPr/>
        </p:nvCxnSpPr>
        <p:spPr>
          <a:xfrm flipV="1">
            <a:off x="4079631" y="2508066"/>
            <a:ext cx="1416164" cy="302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7" idx="1"/>
          </p:cNvCxnSpPr>
          <p:nvPr/>
        </p:nvCxnSpPr>
        <p:spPr>
          <a:xfrm flipV="1">
            <a:off x="4079631" y="3657328"/>
            <a:ext cx="1416164" cy="1878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8" idx="1"/>
          </p:cNvCxnSpPr>
          <p:nvPr/>
        </p:nvCxnSpPr>
        <p:spPr>
          <a:xfrm flipV="1">
            <a:off x="4079631" y="4750226"/>
            <a:ext cx="1416164" cy="786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3"/>
            <a:endCxn id="20" idx="1"/>
          </p:cNvCxnSpPr>
          <p:nvPr/>
        </p:nvCxnSpPr>
        <p:spPr>
          <a:xfrm>
            <a:off x="4079631" y="5536239"/>
            <a:ext cx="1416164" cy="306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50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310792611"/>
              </p:ext>
            </p:extLst>
          </p:nvPr>
        </p:nvGraphicFramePr>
        <p:xfrm>
          <a:off x="128095" y="66513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0335"/>
            <a:ext cx="1581893" cy="5313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43998" y="531338"/>
            <a:ext cx="152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stages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544361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3651069" y="1280840"/>
            <a:ext cx="4022544" cy="627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51068" y="2273842"/>
            <a:ext cx="4022544" cy="627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dirty="0"/>
              <a:t>Integration Test</a:t>
            </a:r>
            <a:endParaRPr lang="en-US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651068" y="4239173"/>
            <a:ext cx="4022544" cy="627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dirty="0"/>
              <a:t>System Test</a:t>
            </a:r>
            <a:endParaRPr lang="en-US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651068" y="3266844"/>
            <a:ext cx="4022544" cy="627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dirty="0"/>
              <a:t>Subsystem Test</a:t>
            </a:r>
            <a:endParaRPr lang="en-US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626302" y="5215660"/>
            <a:ext cx="4022544" cy="627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dirty="0"/>
              <a:t>Acceptance Test</a:t>
            </a:r>
            <a:endParaRPr lang="en-US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65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287282" y="1647159"/>
            <a:ext cx="5533429" cy="6858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Technical limitation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87282" y="2725035"/>
            <a:ext cx="5533429" cy="6858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Small workplace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287282" y="3802911"/>
            <a:ext cx="5533429" cy="6858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Not yet support customer online payments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948269956"/>
              </p:ext>
            </p:extLst>
          </p:nvPr>
        </p:nvGraphicFramePr>
        <p:xfrm>
          <a:off x="128095" y="64169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46890"/>
            <a:ext cx="1550631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661488249"/>
              </p:ext>
            </p:extLst>
          </p:nvPr>
        </p:nvGraphicFramePr>
        <p:xfrm>
          <a:off x="128095" y="66513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28" y="2205003"/>
            <a:ext cx="6621632" cy="38684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69833" y="774096"/>
            <a:ext cx="6621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One way to evaluate object interested in </a:t>
            </a:r>
            <a:r>
              <a:rPr lang="en-US" dirty="0" err="1"/>
              <a:t>bitcoin</a:t>
            </a:r>
            <a:r>
              <a:rPr lang="en-US" dirty="0"/>
              <a:t> is observing major growth of the number of wallet used by investors to store their </a:t>
            </a:r>
            <a:r>
              <a:rPr lang="en-US" dirty="0" err="1"/>
              <a:t>bitcoin</a:t>
            </a:r>
            <a:r>
              <a:rPr lang="en-US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0335"/>
            <a:ext cx="1660047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3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409444" y="1044679"/>
            <a:ext cx="3064669" cy="108714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Working in group: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 Communication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 Resolve conflicts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409444" y="2331097"/>
            <a:ext cx="3064669" cy="15814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Management skills: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 Organization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 Negotiation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 Planning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 Making Decision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409443" y="4111795"/>
            <a:ext cx="3064669" cy="172627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New technologies: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00000"/>
                </a:solidFill>
              </a:rPr>
              <a:t> PHP </a:t>
            </a:r>
            <a:r>
              <a:rPr lang="en-US" dirty="0" err="1">
                <a:solidFill>
                  <a:srgbClr val="000000"/>
                </a:solidFill>
              </a:rPr>
              <a:t>Codeigniter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 jQuery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 Bootstrap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 </a:t>
            </a:r>
            <a:r>
              <a:rPr lang="en-US" dirty="0" err="1">
                <a:solidFill>
                  <a:srgbClr val="0C2030"/>
                </a:solidFill>
              </a:rPr>
              <a:t>NodeJS</a:t>
            </a:r>
            <a:endParaRPr lang="en-US" dirty="0">
              <a:solidFill>
                <a:srgbClr val="0C2030"/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13438049"/>
              </p:ext>
            </p:extLst>
          </p:nvPr>
        </p:nvGraphicFramePr>
        <p:xfrm>
          <a:off x="128095" y="61824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23445"/>
            <a:ext cx="1558447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0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52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56712276"/>
              </p:ext>
            </p:extLst>
          </p:nvPr>
        </p:nvGraphicFramePr>
        <p:xfrm>
          <a:off x="135910" y="63387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3" y="39075"/>
            <a:ext cx="1542816" cy="531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14" y="2314246"/>
            <a:ext cx="7449855" cy="242961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900662" y="2867464"/>
            <a:ext cx="6228359" cy="132562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Corbel" panose="020B0503020204020204" pitchFamily="34" charset="0"/>
              </a:rPr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5295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92" y="640862"/>
            <a:ext cx="6649847" cy="5509011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306849923"/>
              </p:ext>
            </p:extLst>
          </p:nvPr>
        </p:nvGraphicFramePr>
        <p:xfrm>
          <a:off x="128095" y="70421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109410"/>
            <a:ext cx="1460963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6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2706110" y="651390"/>
            <a:ext cx="353442" cy="443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72153" y="660268"/>
            <a:ext cx="1794882" cy="44388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Existed system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072153" y="1233161"/>
            <a:ext cx="1342239" cy="32847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SIMPLEFX</a:t>
            </a:r>
            <a:endParaRPr lang="en-US" sz="1600" dirty="0"/>
          </a:p>
        </p:txBody>
      </p:sp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740" y="1775535"/>
            <a:ext cx="6917971" cy="4358935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820907283"/>
              </p:ext>
            </p:extLst>
          </p:nvPr>
        </p:nvGraphicFramePr>
        <p:xfrm>
          <a:off x="128095" y="71202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117225"/>
            <a:ext cx="1675677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2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2783210" y="651409"/>
            <a:ext cx="353442" cy="443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67292" y="1233996"/>
            <a:ext cx="1342239" cy="32847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IQOPTION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739" y="1641231"/>
            <a:ext cx="6773709" cy="4528751"/>
          </a:xfrm>
          <a:prstGeom prst="rect">
            <a:avLst/>
          </a:prstGeom>
        </p:spPr>
      </p:pic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317917762"/>
              </p:ext>
            </p:extLst>
          </p:nvPr>
        </p:nvGraphicFramePr>
        <p:xfrm>
          <a:off x="128095" y="66513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0335"/>
            <a:ext cx="1550631" cy="53133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67292" y="651409"/>
            <a:ext cx="1794882" cy="44388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Existed system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091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718740" y="1677880"/>
            <a:ext cx="6838626" cy="44832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67292" y="1233996"/>
            <a:ext cx="1342239" cy="32847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BITKONG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474856071"/>
              </p:ext>
            </p:extLst>
          </p:nvPr>
        </p:nvGraphicFramePr>
        <p:xfrm>
          <a:off x="128095" y="67295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8150"/>
            <a:ext cx="1574077" cy="53133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783210" y="651409"/>
            <a:ext cx="353442" cy="443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167292" y="651409"/>
            <a:ext cx="1794882" cy="44388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Existed system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188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urn on investment of the recruiting process presentation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urn on investment of the recruiting process presentation" id="{D12A29A8-7F1C-4FA6-AA15-4EA8221E45B5}" vid="{E876C2F9-FA89-45B4-A16A-1449D5D52281}"/>
    </a:ext>
  </a:extLst>
</a:theme>
</file>

<file path=ppt/theme/theme2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756AA02-1025-42B3-947D-D7D298381D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Recruiting process return on investment presentation</Template>
  <TotalTime>0</TotalTime>
  <Words>2327</Words>
  <Application>Microsoft Office PowerPoint</Application>
  <PresentationFormat>A4 Paper (210x297 mm)</PresentationFormat>
  <Paragraphs>1082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Helvetica Light</vt:lpstr>
      <vt:lpstr>ＭＳ ゴシック</vt:lpstr>
      <vt:lpstr>MS Mincho</vt:lpstr>
      <vt:lpstr>Arial</vt:lpstr>
      <vt:lpstr>Calibri</vt:lpstr>
      <vt:lpstr>Cambria</vt:lpstr>
      <vt:lpstr>Corbel</vt:lpstr>
      <vt:lpstr>Times New Roman</vt:lpstr>
      <vt:lpstr>Wingdings</vt:lpstr>
      <vt:lpstr>Wingdings 2</vt:lpstr>
      <vt:lpstr>Return on investment of the recruiting process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2017-12-12T16:06:11Z</dcterms:created>
  <dcterms:modified xsi:type="dcterms:W3CDTF">2017-12-21T18:44:27Z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TC034605479991</vt:lpwstr>
  </property>
</Properties>
</file>